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3.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4C_6C221F06.xml" ContentType="application/vnd.ms-powerpoint.comments+xml"/>
  <Override PartName="/ppt/comments/modernComment_14B_EEDDB9C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4E_4FDE5D26.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 id="2147485524" r:id="rId6"/>
    <p:sldMasterId id="2147485755" r:id="rId7"/>
  </p:sldMasterIdLst>
  <p:notesMasterIdLst>
    <p:notesMasterId r:id="rId58"/>
  </p:notesMasterIdLst>
  <p:sldIdLst>
    <p:sldId id="281" r:id="rId8"/>
    <p:sldId id="332" r:id="rId9"/>
    <p:sldId id="331" r:id="rId10"/>
    <p:sldId id="330" r:id="rId11"/>
    <p:sldId id="256" r:id="rId12"/>
    <p:sldId id="270" r:id="rId13"/>
    <p:sldId id="283" r:id="rId14"/>
    <p:sldId id="333" r:id="rId15"/>
    <p:sldId id="319" r:id="rId16"/>
    <p:sldId id="291" r:id="rId17"/>
    <p:sldId id="292" r:id="rId18"/>
    <p:sldId id="335" r:id="rId19"/>
    <p:sldId id="322" r:id="rId20"/>
    <p:sldId id="323" r:id="rId21"/>
    <p:sldId id="324" r:id="rId22"/>
    <p:sldId id="325" r:id="rId23"/>
    <p:sldId id="261" r:id="rId24"/>
    <p:sldId id="262" r:id="rId25"/>
    <p:sldId id="265" r:id="rId26"/>
    <p:sldId id="272" r:id="rId27"/>
    <p:sldId id="268" r:id="rId28"/>
    <p:sldId id="266" r:id="rId29"/>
    <p:sldId id="267" r:id="rId30"/>
    <p:sldId id="273" r:id="rId31"/>
    <p:sldId id="274" r:id="rId32"/>
    <p:sldId id="259" r:id="rId33"/>
    <p:sldId id="279" r:id="rId34"/>
    <p:sldId id="287" r:id="rId35"/>
    <p:sldId id="316" r:id="rId36"/>
    <p:sldId id="317" r:id="rId37"/>
    <p:sldId id="334" r:id="rId38"/>
    <p:sldId id="290" r:id="rId39"/>
    <p:sldId id="296" r:id="rId40"/>
    <p:sldId id="297" r:id="rId41"/>
    <p:sldId id="321" r:id="rId42"/>
    <p:sldId id="326" r:id="rId43"/>
    <p:sldId id="327" r:id="rId44"/>
    <p:sldId id="328" r:id="rId45"/>
    <p:sldId id="329" r:id="rId46"/>
    <p:sldId id="305" r:id="rId47"/>
    <p:sldId id="306" r:id="rId48"/>
    <p:sldId id="307" r:id="rId49"/>
    <p:sldId id="308" r:id="rId50"/>
    <p:sldId id="309" r:id="rId51"/>
    <p:sldId id="310" r:id="rId52"/>
    <p:sldId id="311" r:id="rId53"/>
    <p:sldId id="312" r:id="rId54"/>
    <p:sldId id="313" r:id="rId55"/>
    <p:sldId id="314" r:id="rId56"/>
    <p:sldId id="31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E8EA19-5097-B435-5C5D-1DA7C97EC9FF}" name="Molly Mandeltort" initials="MM" userId="S::mmandeltort@microsoft.com::3bf0dd67-c048-4a6b-b22d-56a0dc767736" providerId="AD"/>
  <p188:author id="{D0E09F32-1635-2803-A261-2E39FAF395A3}" name="Chloe Mandell" initials="CM" userId="S::chloemandell@microsoft.com::e8a8552e-ac48-4caf-b6a9-d55c975fcac4" providerId="AD"/>
  <p188:author id="{1276083A-E0BF-90DB-24DB-EE75F253C6B1}" name="Suzanne Chen" initials="SC" userId="S::suzchen@microsoft.com::78303c0b-5031-4b04-926c-eb03e5638276" providerId="AD"/>
  <p188:author id="{9B930F3C-0747-0341-5AA2-3D506C444748}" name="Tom Quinn (C+E)" initials="T(" userId="S::tomquinn@microsoft.com::f2a462a0-e698-4a20-aaba-f2220ee2bb97" providerId="AD"/>
  <p188:author id="{BD731340-A47A-9EEC-AF4F-9912F7A5C5E0}" name="Peter Wu (POWERPOINT)" initials="PW(" userId="S::petewu@microsoft.com::f3572206-e387-4be8-9d23-bfb08ba59e44" providerId="AD"/>
  <p188:author id="{084AC24A-A9CA-04C0-9AA8-FA7DB47466D7}" name="Renée Epperly" initials="RE" userId="S::reneeepperly@microsoft.com::f444c329-851b-432b-b00c-3cd5e4f2bc87" providerId="AD"/>
  <p188:author id="{B3A6A154-374C-4CA0-58F5-8648E1E1D3CF}" name="Juliet Friedman" initials="JF" userId="S::jufriedm@microsoft.com::83cc9d00-a617-4814-a7a3-056e6400ec8f" providerId="AD"/>
  <p188:author id="{CF5DE25D-19D3-5249-AE28-CAD74E1DBBD6}" name="Melanie McKenna" initials="MM" userId="S::memckenn@microsoft.com::97b2c213-62b8-4e0d-9d54-38a162d285e1" providerId="AD"/>
  <p188:author id="{CB15E276-C3F9-EB2B-CD77-3469F98FB847}" name="Sylvie Atkins" initials="SA" userId="Sylvie Atkins" providerId="None"/>
  <p188:author id="{3F578E7C-531E-3322-B24A-D1F70992C006}" name="Glenna Shaw" initials="GS" userId="Glenna Shaw" providerId="None"/>
  <p188:author id="{F35092A6-2315-3282-64CE-E5C82CA82A1A}" name="Matt Scholz (RUN STUDIOS LLC)" initials="ML" userId="S::v-mattscholz@microsoft.com::738c5458-4475-44a3-bca4-61ab39545b53" providerId="AD"/>
  <p188:author id="{61F34CAC-7AF3-BE60-18FA-C2339447C02D}" name="Bryan Hart" initials="BH" userId="S::bryanhart@microsoft.com::d478e64b-e9d2-4610-9776-dd5b59bcfd0c" providerId="AD"/>
  <p188:author id="{96AD73C5-5BEE-B92E-5271-9C20F9AA2C3B}" name="Claire Smyth (SHE/HER)" initials="CS(" userId="S::csmyth@microsoft.com::3cc00d2a-55c7-4a74-9f54-3ab74e6acc5f" providerId="AD"/>
  <p188:author id="{80EE8CEF-0C83-74F9-0ABD-A3722F108431}" name="David Peter Hansen" initials="DH" userId="S::davidph@microsoft.com::952677d4-4f47-4288-812b-d1052a793b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FFF"/>
    <a:srgbClr val="2A436E"/>
    <a:srgbClr val="0D84F3"/>
    <a:srgbClr val="93D2EE"/>
    <a:srgbClr val="000000"/>
    <a:srgbClr val="76767B"/>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EFA7D-6478-46D9-9807-E21A8B8FD25E}" v="2" dt="2023-03-30T17:39:08.856"/>
    <p1510:client id="{ECDB75FB-B7DD-43F4-96BA-0D0B4ACC8D63}" vWet="4" dt="2023-03-30T17:39:04.118"/>
    <p1510:client id="{FF1EA9DD-CAF8-0030-3A6C-9304FE0218CA}" v="2" dt="2023-04-05T23:48:06.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Xing" userId="S::michellexing@microsoft.com::7ed62d11-8646-4e9a-8858-b9e555ab69d2" providerId="AD" clId="Web-{FF1EA9DD-CAF8-0030-3A6C-9304FE0218CA}"/>
    <pc:docChg chg="modSld">
      <pc:chgData name="Michelle Xing" userId="S::michellexing@microsoft.com::7ed62d11-8646-4e9a-8858-b9e555ab69d2" providerId="AD" clId="Web-{FF1EA9DD-CAF8-0030-3A6C-9304FE0218CA}" dt="2023-04-05T23:48:06.167" v="1"/>
      <pc:docMkLst>
        <pc:docMk/>
      </pc:docMkLst>
      <pc:sldChg chg="addSp delSp">
        <pc:chgData name="Michelle Xing" userId="S::michellexing@microsoft.com::7ed62d11-8646-4e9a-8858-b9e555ab69d2" providerId="AD" clId="Web-{FF1EA9DD-CAF8-0030-3A6C-9304FE0218CA}" dt="2023-04-05T23:48:06.167" v="1"/>
        <pc:sldMkLst>
          <pc:docMk/>
          <pc:sldMk cId="2114766576" sldId="281"/>
        </pc:sldMkLst>
        <pc:spChg chg="add del">
          <ac:chgData name="Michelle Xing" userId="S::michellexing@microsoft.com::7ed62d11-8646-4e9a-8858-b9e555ab69d2" providerId="AD" clId="Web-{FF1EA9DD-CAF8-0030-3A6C-9304FE0218CA}" dt="2023-04-05T23:48:06.167" v="1"/>
          <ac:spMkLst>
            <pc:docMk/>
            <pc:sldMk cId="2114766576" sldId="281"/>
            <ac:spMk id="2" creationId="{7FB93542-0796-7EF6-6FD5-904A5DB0635B}"/>
          </ac:spMkLst>
        </pc:spChg>
      </pc:sldChg>
    </pc:docChg>
  </pc:docChgLst>
  <pc:docChgLst>
    <pc:chgData name="Renée Epperly" userId="f444c329-851b-432b-b00c-3cd5e4f2bc87" providerId="ADAL" clId="{441EFA7D-6478-46D9-9807-E21A8B8FD25E}"/>
    <pc:docChg chg="addSld delSld modSld">
      <pc:chgData name="Renée Epperly" userId="f444c329-851b-432b-b00c-3cd5e4f2bc87" providerId="ADAL" clId="{441EFA7D-6478-46D9-9807-E21A8B8FD25E}" dt="2023-03-30T17:39:08.856" v="2" actId="2696"/>
      <pc:docMkLst>
        <pc:docMk/>
      </pc:docMkLst>
      <pc:sldChg chg="del">
        <pc:chgData name="Renée Epperly" userId="f444c329-851b-432b-b00c-3cd5e4f2bc87" providerId="ADAL" clId="{441EFA7D-6478-46D9-9807-E21A8B8FD25E}" dt="2023-03-30T17:39:08.856" v="2" actId="2696"/>
        <pc:sldMkLst>
          <pc:docMk/>
          <pc:sldMk cId="3596464001" sldId="320"/>
        </pc:sldMkLst>
      </pc:sldChg>
      <pc:sldChg chg="add">
        <pc:chgData name="Renée Epperly" userId="f444c329-851b-432b-b00c-3cd5e4f2bc87" providerId="ADAL" clId="{441EFA7D-6478-46D9-9807-E21A8B8FD25E}" dt="2023-03-30T17:38:58.194" v="1"/>
        <pc:sldMkLst>
          <pc:docMk/>
          <pc:sldMk cId="1064541639" sldId="335"/>
        </pc:sldMkLst>
      </pc:sldChg>
      <pc:sldMasterChg chg="addSldLayout">
        <pc:chgData name="Renée Epperly" userId="f444c329-851b-432b-b00c-3cd5e4f2bc87" providerId="ADAL" clId="{441EFA7D-6478-46D9-9807-E21A8B8FD25E}" dt="2023-03-30T17:38:58.194" v="0" actId="27028"/>
        <pc:sldMasterMkLst>
          <pc:docMk/>
          <pc:sldMasterMk cId="990120611" sldId="2147483660"/>
        </pc:sldMasterMkLst>
        <pc:sldLayoutChg chg="add">
          <pc:chgData name="Renée Epperly" userId="f444c329-851b-432b-b00c-3cd5e4f2bc87" providerId="ADAL" clId="{441EFA7D-6478-46D9-9807-E21A8B8FD25E}" dt="2023-03-30T17:38:58.194" v="0" actId="27028"/>
          <pc:sldLayoutMkLst>
            <pc:docMk/>
            <pc:sldMasterMk cId="990120611" sldId="2147483660"/>
            <pc:sldLayoutMk cId="2789648146" sldId="2147485779"/>
          </pc:sldLayoutMkLst>
        </pc:sldLayoutChg>
      </pc:sldMasterChg>
    </pc:docChg>
  </pc:docChgLst>
</pc:chgInfo>
</file>

<file path=ppt/comments/modernComment_14B_EEDDB9C7.xml><?xml version="1.0" encoding="utf-8"?>
<p188:cmLst xmlns:a="http://schemas.openxmlformats.org/drawingml/2006/main" xmlns:r="http://schemas.openxmlformats.org/officeDocument/2006/relationships" xmlns:p188="http://schemas.microsoft.com/office/powerpoint/2018/8/main">
  <p188:cm id="{C3302361-A059-4954-A191-307241322DA9}" authorId="{CF5DE25D-19D3-5249-AE28-CAD74E1DBBD6}" status="resolved" created="2023-02-15T00:08:07.925">
    <ac:txMkLst xmlns:ac="http://schemas.microsoft.com/office/drawing/2013/main/command">
      <pc:docMk xmlns:pc="http://schemas.microsoft.com/office/powerpoint/2013/main/command"/>
      <pc:sldMk xmlns:pc="http://schemas.microsoft.com/office/powerpoint/2013/main/command" cId="4007508423" sldId="331"/>
      <ac:spMk id="7" creationId="{84487C50-1398-CE18-B347-C9C910E85ED2}"/>
      <ac:txMk cp="74" len="38">
        <ac:context len="467" hash="1044848763"/>
      </ac:txMk>
    </ac:txMkLst>
    <p188:pos x="2616679" y="1869056"/>
    <p188:txBody>
      <a:bodyPr/>
      <a:lstStyle/>
      <a:p>
        <a:r>
          <a:rPr lang="en-US"/>
          <a:t>is this meant to be the 'backchannel' on Teams for the speakers/mods/producer for each session day-of? Speaker owns this? </a:t>
        </a:r>
      </a:p>
    </p188:txBody>
  </p188:cm>
  <p188:cm id="{8735A316-0537-4798-9E8A-3045192A77B8}" authorId="{54E8EA19-5097-B435-5C5D-1DA7C97EC9FF}" status="resolved" created="2023-02-15T00:09:57.672">
    <ac:txMkLst xmlns:ac="http://schemas.microsoft.com/office/drawing/2013/main/command">
      <pc:docMk xmlns:pc="http://schemas.microsoft.com/office/powerpoint/2013/main/command"/>
      <pc:sldMk xmlns:pc="http://schemas.microsoft.com/office/powerpoint/2013/main/command" cId="3346891688" sldId="2076138586"/>
      <ac:spMk id="13" creationId="{F3A632F5-5017-7BE7-ACD5-DE93CC124C74}"/>
      <ac:txMk cp="368">
        <ac:context len="373" hash="3777014756"/>
      </ac:txMk>
    </ac:txMkLst>
    <p188:replyLst>
      <p188:reply id="{1379BFB2-4DFE-4CAD-8B46-F453480EF3D0}" authorId="{D0E09F32-1635-2803-A261-2E39FAF395A3}" created="2023-02-15T00:11:00.597">
        <p188:txBody>
          <a:bodyPr/>
          <a:lstStyle/>
          <a:p>
            <a:r>
              <a:rPr lang="en-US"/>
              <a:t>Yes - any thoughts on how to better word that?</a:t>
            </a:r>
          </a:p>
        </p188:txBody>
      </p188:reply>
      <p188:reply id="{132C5D1D-C660-4EE3-B46F-46DC899FF4C5}" authorId="{54E8EA19-5097-B435-5C5D-1DA7C97EC9FF}" created="2023-02-15T00:13:15.826">
        <p188:txBody>
          <a:bodyPr/>
          <a:lstStyle/>
          <a:p>
            <a:r>
              <a:rPr lang="en-US"/>
              <a:t>perhaps "voice questions submitted virtually" or something of that ilk? </a:t>
            </a:r>
          </a:p>
        </p188:txBody>
      </p188:reply>
    </p188:replyLst>
    <p188:txBody>
      <a:bodyPr/>
      <a:lstStyle/>
      <a:p>
        <a:r>
          <a:rPr lang="en-US"/>
          <a:t>Does this mean literally voice comments that come in through the virtual channel?</a:t>
        </a:r>
      </a:p>
    </p188:txBody>
  </p188:cm>
  <p188:cm id="{6B870972-825A-4E65-BCF1-0EC84E8F3FCB}" authorId="{CB15E276-C3F9-EB2B-CD77-3469F98FB847}" status="resolved" created="2023-02-15T00:10:49.790">
    <ac:txMkLst xmlns:ac="http://schemas.microsoft.com/office/drawing/2013/main/command">
      <pc:docMk xmlns:pc="http://schemas.microsoft.com/office/powerpoint/2013/main/command"/>
      <pc:sldMk xmlns:pc="http://schemas.microsoft.com/office/powerpoint/2013/main/command" cId="4007508423" sldId="331"/>
      <ac:spMk id="7" creationId="{84487C50-1398-CE18-B347-C9C910E85ED2}"/>
      <ac:txMk cp="225">
        <ac:context len="467" hash="1044848763"/>
      </ac:txMk>
    </ac:txMkLst>
    <p188:pos x="2616335" y="2439131"/>
    <p188:txBody>
      <a:bodyPr/>
      <a:lstStyle/>
      <a:p>
        <a:r>
          <a:rPr lang="en-US"/>
          <a:t>This could get a little wild - possibly provide more parameters/use case for having one.</a:t>
        </a:r>
      </a:p>
    </p188:txBody>
  </p188:cm>
  <p188:cm id="{89D2C641-E597-48EA-BD26-9D1155510F2F}" authorId="{1276083A-E0BF-90DB-24DB-EE75F253C6B1}" status="resolved" created="2023-02-15T00:11:06.139">
    <ac:txMkLst xmlns:ac="http://schemas.microsoft.com/office/drawing/2013/main/command">
      <pc:docMk xmlns:pc="http://schemas.microsoft.com/office/powerpoint/2013/main/command"/>
      <pc:sldMk xmlns:pc="http://schemas.microsoft.com/office/powerpoint/2013/main/command" cId="4007508423" sldId="331"/>
      <ac:spMk id="7" creationId="{84487C50-1398-CE18-B347-C9C910E85ED2}"/>
      <ac:txMk cp="144" len="51">
        <ac:context len="467" hash="1044848763"/>
      </ac:txMk>
    </ac:txMkLst>
    <p188:pos x="1962978" y="2112065"/>
    <p188:txBody>
      <a:bodyPr/>
      <a:lstStyle/>
      <a:p>
        <a:r>
          <a:rPr lang="en-US"/>
          <a:t>Should it be mandatory for this person to attend the hybrid dry run? and how do they schedule themselves for the dry run? </a:t>
        </a:r>
      </a:p>
    </p188:txBody>
  </p188:cm>
  <p188:cm id="{B637267D-941B-4EB6-A5FF-D9F36B23CFDA}" authorId="{CF5DE25D-19D3-5249-AE28-CAD74E1DBBD6}" status="resolved" created="2023-02-15T00:11:08.010">
    <ac:deMkLst xmlns:ac="http://schemas.microsoft.com/office/drawing/2013/main/command">
      <pc:docMk xmlns:pc="http://schemas.microsoft.com/office/powerpoint/2013/main/command"/>
      <pc:sldMk xmlns:pc="http://schemas.microsoft.com/office/powerpoint/2013/main/command" cId="3278775435" sldId="2076138567"/>
      <ac:spMk id="5" creationId="{C338C5AC-9B7C-DC35-7C37-26A831FBDEF3}"/>
    </ac:deMkLst>
    <p188:txBody>
      <a:bodyPr/>
      <a:lstStyle/>
      <a:p>
        <a:r>
          <a:rPr lang="en-US"/>
          <a:t>So agenda question, does the 30 min lead time mean that one room moderator and in-person moderator are camping out in the same room all day?</a:t>
        </a:r>
      </a:p>
    </p188:txBody>
  </p188:cm>
  <p188:cm id="{B4398D37-1350-4317-82EF-EB6AF278E968}" authorId="{CB15E276-C3F9-EB2B-CD77-3469F98FB847}" status="resolved" created="2023-02-15T00:11:21.567">
    <ac:txMkLst xmlns:ac="http://schemas.microsoft.com/office/drawing/2013/main/command">
      <pc:docMk xmlns:pc="http://schemas.microsoft.com/office/powerpoint/2013/main/command"/>
      <pc:sldMk xmlns:pc="http://schemas.microsoft.com/office/powerpoint/2013/main/command" cId="4007508423" sldId="331"/>
      <ac:spMk id="9" creationId="{63AAC568-D79E-536E-4331-E861019F5022}"/>
      <ac:txMk cp="92" len="2">
        <ac:context len="970" hash="3606089506"/>
      </ac:txMk>
    </ac:txMkLst>
    <p188:pos x="1521510" y="1942562"/>
    <p188:replyLst>
      <p188:reply id="{C88DC25A-D1D2-44F7-AA03-00E94652A679}" authorId="{D0E09F32-1635-2803-A261-2E39FAF395A3}" created="2023-02-15T00:12:06.583">
        <p188:txBody>
          <a:bodyPr/>
          <a:lstStyle/>
          <a:p>
            <a:r>
              <a:rPr lang="en-US"/>
              <a:t>GREAT POINT - maybe they only join 15 mins early.</a:t>
            </a:r>
          </a:p>
        </p188:txBody>
      </p188:reply>
      <p188:reply id="{67FAC862-7A13-4CE6-B91A-0EC27F00B949}" authorId="{B3A6A154-374C-4CA0-58F5-8648E1E1D3CF}" created="2023-02-15T00:12:46.641">
        <p188:txBody>
          <a:bodyPr/>
          <a:lstStyle/>
          <a:p>
            <a:r>
              <a:rPr lang="en-US"/>
              <a:t>is 15 min enough time? -- i feel like AV in Hybrid seems so wonky</a:t>
            </a:r>
          </a:p>
        </p188:txBody>
      </p188:reply>
      <p188:reply id="{9836E0B6-3984-4CD7-8A82-7D151DC94979}" authorId="{CB15E276-C3F9-EB2B-CD77-3469F98FB847}" created="2023-02-15T00:14:51.850">
        <p188:txBody>
          <a:bodyPr/>
          <a:lstStyle/>
          <a:p>
            <a:r>
              <a:rPr lang="en-US"/>
              <a:t>It's not a bad thing - just know that once a monitor joins the Team call, people are notified the meeting 'started' even though it's 15-min early/before planned session start time.</a:t>
            </a:r>
          </a:p>
        </p188:txBody>
      </p188:reply>
    </p188:replyLst>
    <p188:txBody>
      <a:bodyPr/>
      <a:lstStyle/>
      <a:p>
        <a:r>
          <a:rPr lang="en-US"/>
          <a:t>This means the Team meeting would start 15-min prior - ya?</a:t>
        </a:r>
      </a:p>
    </p188:txBody>
  </p188:cm>
  <p188:cm id="{3B6DDF53-7CB7-48C5-BEC7-8E1532728900}" authorId="{CB15E276-C3F9-EB2B-CD77-3469F98FB847}" status="resolved" created="2023-02-15T00:11:38.691">
    <ac:txMkLst xmlns:ac="http://schemas.microsoft.com/office/drawing/2013/main/command">
      <pc:docMk xmlns:pc="http://schemas.microsoft.com/office/powerpoint/2013/main/command"/>
      <pc:sldMk xmlns:pc="http://schemas.microsoft.com/office/powerpoint/2013/main/command" cId="4007508423" sldId="331"/>
      <ac:spMk id="9" creationId="{63AAC568-D79E-536E-4331-E861019F5022}"/>
      <ac:txMk cp="365" len="27">
        <ac:context len="970" hash="3606089506"/>
      </ac:txMk>
    </ac:txMkLst>
    <p188:pos x="1816785" y="3990437"/>
    <p188:txBody>
      <a:bodyPr/>
      <a:lstStyle/>
      <a:p>
        <a:r>
          <a:rPr lang="en-US"/>
          <a:t>Automated option avail?</a:t>
        </a:r>
      </a:p>
    </p188:txBody>
  </p188:cm>
  <p188:cm id="{7B870050-61D1-4907-B427-C01CA8FEE049}" authorId="{1276083A-E0BF-90DB-24DB-EE75F253C6B1}" status="resolved" created="2023-02-15T00:12:08.437">
    <ac:txMkLst xmlns:ac="http://schemas.microsoft.com/office/drawing/2013/main/command">
      <pc:docMk xmlns:pc="http://schemas.microsoft.com/office/powerpoint/2013/main/command"/>
      <pc:sldMk xmlns:pc="http://schemas.microsoft.com/office/powerpoint/2013/main/command" cId="3346891688" sldId="2076138586"/>
      <ac:spMk id="11" creationId="{9CA9E408-E595-481F-BF5D-81AEB76CF868}"/>
      <ac:txMk cp="131" len="92">
        <ac:context len="301" hash="3806138112"/>
      </ac:txMk>
    </ac:txMkLst>
    <p188:pos x="2683565" y="1507434"/>
    <p188:txBody>
      <a:bodyPr/>
      <a:lstStyle/>
      <a:p>
        <a:r>
          <a:rPr lang="en-US"/>
          <a:t>Do they need to work on planted questions?</a:t>
        </a:r>
      </a:p>
    </p188:txBody>
  </p188:cm>
  <p188:cm id="{2FF218D7-EDBF-4DDA-8722-4BAD3EE5057F}" authorId="{CB15E276-C3F9-EB2B-CD77-3469F98FB847}" status="resolved" created="2023-02-15T00:13:07.711">
    <ac:txMkLst xmlns:ac="http://schemas.microsoft.com/office/drawing/2013/main/command">
      <pc:docMk xmlns:pc="http://schemas.microsoft.com/office/powerpoint/2013/main/command"/>
      <pc:sldMk xmlns:pc="http://schemas.microsoft.com/office/powerpoint/2013/main/command" cId="3346891688" sldId="2076138586"/>
      <ac:spMk id="15" creationId="{5AA350CF-AD3E-9710-CDA1-5129BC4F5F0D}"/>
      <ac:txMk cp="238" len="19">
        <ac:context len="602" hash="2309090451"/>
      </ac:txMk>
    </ac:txMkLst>
    <p188:txBody>
      <a:bodyPr/>
      <a:lstStyle/>
      <a:p>
        <a:r>
          <a:rPr lang="en-US"/>
          <a:t>Why? Only log if there's a specific place it needs to go...</a:t>
        </a:r>
      </a:p>
    </p188:txBody>
  </p188:cm>
  <p188:cm id="{73407AD5-71B9-44EC-B39B-790D65A64AF4}" authorId="{CB15E276-C3F9-EB2B-CD77-3469F98FB847}" status="resolved" created="2023-02-15T00:13:53.257">
    <ac:txMkLst xmlns:ac="http://schemas.microsoft.com/office/drawing/2013/main/command">
      <pc:docMk xmlns:pc="http://schemas.microsoft.com/office/powerpoint/2013/main/command"/>
      <pc:sldMk xmlns:pc="http://schemas.microsoft.com/office/powerpoint/2013/main/command" cId="3346891688" sldId="2076138586"/>
      <ac:spMk id="15" creationId="{5AA350CF-AD3E-9710-CDA1-5129BC4F5F0D}"/>
      <ac:txMk cp="116" len="23">
        <ac:context len="602" hash="2309090451"/>
      </ac:txMk>
    </ac:txMkLst>
    <p188:txBody>
      <a:bodyPr/>
      <a:lstStyle/>
      <a:p>
        <a:r>
          <a:rPr lang="en-US"/>
          <a:t>I imagine it'll be 1 dedicated room monitor per room working in shifts though - vs. new person for every session?</a:t>
        </a:r>
      </a:p>
    </p188:txBody>
  </p188:cm>
  <p188:cm id="{428A629C-822A-475D-A11E-7C103544A937}" authorId="{D0E09F32-1635-2803-A261-2E39FAF395A3}" status="resolved" created="2023-03-09T21:20:22.410" complete="100000">
    <pc:sldMkLst xmlns:pc="http://schemas.microsoft.com/office/powerpoint/2013/main/command">
      <pc:docMk/>
      <pc:sldMk cId="3346891688" sldId="2076138586"/>
    </pc:sldMkLst>
    <p188:txBody>
      <a:bodyPr/>
      <a:lstStyle/>
      <a:p>
        <a:r>
          <a:rPr lang="en-US"/>
          <a:t>[@Bryan Hart] please review</a:t>
        </a:r>
      </a:p>
    </p188:txBody>
  </p188:cm>
  <p188:cm id="{123BCB82-95BB-4DC1-8C36-5EE8C3546D3D}" authorId="{61F34CAC-7AF3-BE60-18FA-C2339447C02D}" status="resolved" created="2023-03-09T22:07:59.677" complete="100000">
    <ac:txMkLst xmlns:ac="http://schemas.microsoft.com/office/drawing/2013/main/command">
      <pc:docMk xmlns:pc="http://schemas.microsoft.com/office/powerpoint/2013/main/command"/>
      <pc:sldMk xmlns:pc="http://schemas.microsoft.com/office/powerpoint/2013/main/command" cId="4007508423" sldId="331"/>
      <ac:spMk id="9" creationId="{63AAC568-D79E-536E-4331-E861019F5022}"/>
      <ac:txMk cp="153" len="49">
        <ac:context len="970" hash="3606089506"/>
      </ac:txMk>
    </ac:txMkLst>
    <p188:pos x="4332338" y="995516"/>
    <p188:txBody>
      <a:bodyPr/>
      <a:lstStyle/>
      <a:p>
        <a:r>
          <a:rPr lang="en-US"/>
          <a:t>added</a:t>
        </a:r>
      </a:p>
    </p188:txBody>
  </p188:cm>
  <p188:cm id="{947E4D04-5286-4A44-9E3D-12ABA1F90710}" authorId="{61F34CAC-7AF3-BE60-18FA-C2339447C02D}" status="resolved" created="2023-03-09T22:08:11.990" complete="100000">
    <ac:txMkLst xmlns:ac="http://schemas.microsoft.com/office/drawing/2013/main/command">
      <pc:docMk xmlns:pc="http://schemas.microsoft.com/office/powerpoint/2013/main/command"/>
      <pc:sldMk xmlns:pc="http://schemas.microsoft.com/office/powerpoint/2013/main/command" cId="4007508423" sldId="331"/>
      <ac:spMk id="9" creationId="{63AAC568-D79E-536E-4331-E861019F5022}"/>
      <ac:txMk cp="969">
        <ac:context len="970" hash="3606089506"/>
      </ac:txMk>
    </ac:txMkLst>
    <p188:pos x="4240161" y="5567516"/>
    <p188:replyLst>
      <p188:reply id="{EABC56CB-7277-41D9-9BBA-0319A0CC86DD}" authorId="{D0E09F32-1635-2803-A261-2E39FAF395A3}" created="2023-03-09T22:26:24.876">
        <p188:txBody>
          <a:bodyPr/>
          <a:lstStyle/>
          <a:p>
            <a:r>
              <a:rPr lang="en-US"/>
              <a:t>ESC will handle this the same as last year and it won't be on the moderators to do</a:t>
            </a:r>
          </a:p>
        </p188:txBody>
      </p188:reply>
    </p188:replyLst>
    <p188:txBody>
      <a:bodyPr/>
      <a:lstStyle/>
      <a:p>
        <a:r>
          <a:rPr lang="en-US"/>
          <a:t>added</a:t>
        </a:r>
      </a:p>
    </p188:txBody>
  </p188:cm>
  <p188:cm id="{BFA16AF7-70AB-4A3F-9989-D21D06F4C8AF}" authorId="{61F34CAC-7AF3-BE60-18FA-C2339447C02D}" status="resolved" created="2023-03-09T22:14:38.671" complete="100000">
    <ac:txMkLst xmlns:ac="http://schemas.microsoft.com/office/drawing/2013/main/command">
      <pc:docMk xmlns:pc="http://schemas.microsoft.com/office/powerpoint/2013/main/command"/>
      <pc:sldMk xmlns:pc="http://schemas.microsoft.com/office/powerpoint/2013/main/command" cId="4007508423" sldId="331"/>
      <ac:spMk id="7" creationId="{84487C50-1398-CE18-B347-C9C910E85ED2}"/>
      <ac:txMk cp="254" len="59">
        <ac:context len="467" hash="1044848763"/>
      </ac:txMk>
    </ac:txMkLst>
    <p188:pos x="1047750" y="3403600"/>
    <p188:txBody>
      <a:bodyPr/>
      <a:lstStyle/>
      <a:p>
        <a:r>
          <a:rPr lang="en-US"/>
          <a:t>added</a:t>
        </a:r>
      </a:p>
    </p188:txBody>
  </p188:cm>
</p188:cmLst>
</file>

<file path=ppt/comments/modernComment_14C_6C221F06.xml><?xml version="1.0" encoding="utf-8"?>
<p188:cmLst xmlns:a="http://schemas.openxmlformats.org/drawingml/2006/main" xmlns:r="http://schemas.openxmlformats.org/officeDocument/2006/relationships" xmlns:p188="http://schemas.microsoft.com/office/powerpoint/2018/8/main">
  <p188:cm id="{BE3FCF5A-42C6-437E-B87C-7FDE6E15EEEE}" authorId="{CF5DE25D-19D3-5249-AE28-CAD74E1DBBD6}" status="resolved" created="2023-02-15T00:08:07.925" complete="100000">
    <ac:txMkLst xmlns:ac="http://schemas.microsoft.com/office/drawing/2013/main/command">
      <pc:docMk xmlns:pc="http://schemas.microsoft.com/office/powerpoint/2013/main/command"/>
      <pc:sldMk xmlns:pc="http://schemas.microsoft.com/office/powerpoint/2013/main/command" cId="1814175494" sldId="332"/>
      <ac:spMk id="7" creationId="{84487C50-1398-CE18-B347-C9C910E85ED2}"/>
      <ac:txMk cp="72" len="23">
        <ac:context len="486" hash="796650472"/>
      </ac:txMk>
    </ac:txMkLst>
    <p188:pos x="2616679" y="1869056"/>
    <p188:txBody>
      <a:bodyPr/>
      <a:lstStyle/>
      <a:p>
        <a:r>
          <a:rPr lang="en-US"/>
          <a:t>is this meant to be the 'backchannel' on Teams for the speakers/mods/producer for each session day-of? Speaker owns this? </a:t>
        </a:r>
      </a:p>
    </p188:txBody>
  </p188:cm>
  <p188:cm id="{BDB1A193-B264-4129-8902-0993D82926A6}" authorId="{54E8EA19-5097-B435-5C5D-1DA7C97EC9FF}" status="resolved" created="2023-02-15T00:09:57.672" complete="100000">
    <ac:txMkLst xmlns:ac="http://schemas.microsoft.com/office/drawing/2013/main/command">
      <pc:docMk xmlns:pc="http://schemas.microsoft.com/office/powerpoint/2013/main/command"/>
      <pc:sldMk xmlns:pc="http://schemas.microsoft.com/office/powerpoint/2013/main/command" cId="1814175494" sldId="332"/>
      <ac:spMk id="13" creationId="{F3A632F5-5017-7BE7-ACD5-DE93CC124C74}"/>
      <ac:txMk cp="368">
        <ac:context len="752" hash="2405647651"/>
      </ac:txMk>
    </ac:txMkLst>
    <p188:pos x="2688404" y="5214134"/>
    <p188:replyLst>
      <p188:reply id="{1379BFB2-4DFE-4CAD-8B46-F453480EF3D0}" authorId="{D0E09F32-1635-2803-A261-2E39FAF395A3}" created="2023-02-15T00:11:00.597">
        <p188:txBody>
          <a:bodyPr/>
          <a:lstStyle/>
          <a:p>
            <a:r>
              <a:rPr lang="en-US"/>
              <a:t>Yes - any thoughts on how to better word that?</a:t>
            </a:r>
          </a:p>
        </p188:txBody>
      </p188:reply>
      <p188:reply id="{132C5D1D-C660-4EE3-B46F-46DC899FF4C5}" authorId="{54E8EA19-5097-B435-5C5D-1DA7C97EC9FF}" created="2023-02-15T00:13:15.826">
        <p188:txBody>
          <a:bodyPr/>
          <a:lstStyle/>
          <a:p>
            <a:r>
              <a:rPr lang="en-US"/>
              <a:t>perhaps "voice questions submitted virtually" or something of that ilk? </a:t>
            </a:r>
          </a:p>
        </p188:txBody>
      </p188:reply>
    </p188:replyLst>
    <p188:txBody>
      <a:bodyPr/>
      <a:lstStyle/>
      <a:p>
        <a:r>
          <a:rPr lang="en-US"/>
          <a:t>Does this mean literally voice comments that come in through the virtual channel?</a:t>
        </a:r>
      </a:p>
    </p188:txBody>
  </p188:cm>
  <p188:cm id="{A0BEE8D2-4A15-4BBC-B724-A7EDC64036F0}" authorId="{CB15E276-C3F9-EB2B-CD77-3469F98FB847}" status="resolved" created="2023-02-15T00:10:49.790" complete="100000">
    <ac:txMkLst xmlns:ac="http://schemas.microsoft.com/office/drawing/2013/main/command">
      <pc:docMk xmlns:pc="http://schemas.microsoft.com/office/powerpoint/2013/main/command"/>
      <pc:sldMk xmlns:pc="http://schemas.microsoft.com/office/powerpoint/2013/main/command" cId="1814175494" sldId="332"/>
      <ac:spMk id="7" creationId="{84487C50-1398-CE18-B347-C9C910E85ED2}"/>
      <ac:txMk cp="225">
        <ac:context len="486" hash="796650472"/>
      </ac:txMk>
    </ac:txMkLst>
    <p188:pos x="2616335" y="2439131"/>
    <p188:txBody>
      <a:bodyPr/>
      <a:lstStyle/>
      <a:p>
        <a:r>
          <a:rPr lang="en-US"/>
          <a:t>This could get a little wild - possibly provide more parameters/use case for having one.</a:t>
        </a:r>
      </a:p>
    </p188:txBody>
  </p188:cm>
  <p188:cm id="{7A31B4D6-928B-4791-AA56-AB9003BBA3BC}" authorId="{1276083A-E0BF-90DB-24DB-EE75F253C6B1}" status="resolved" created="2023-02-15T00:11:06.139" complete="100000">
    <ac:txMkLst xmlns:ac="http://schemas.microsoft.com/office/drawing/2013/main/command">
      <pc:docMk xmlns:pc="http://schemas.microsoft.com/office/powerpoint/2013/main/command"/>
      <pc:sldMk xmlns:pc="http://schemas.microsoft.com/office/powerpoint/2013/main/command" cId="1814175494" sldId="332"/>
      <ac:spMk id="7" creationId="{84487C50-1398-CE18-B347-C9C910E85ED2}"/>
      <ac:txMk cp="157" len="51">
        <ac:context len="486" hash="796650472"/>
      </ac:txMk>
    </ac:txMkLst>
    <p188:pos x="1962978" y="2112065"/>
    <p188:txBody>
      <a:bodyPr/>
      <a:lstStyle/>
      <a:p>
        <a:r>
          <a:rPr lang="en-US"/>
          <a:t>Should it be mandatory for this person to attend the hybrid dry run? and how do they schedule themselves for the dry run? </a:t>
        </a:r>
      </a:p>
    </p188:txBody>
  </p188:cm>
  <p188:cm id="{17CA667F-BC84-446D-AAB5-5BF261E83952}" authorId="{CF5DE25D-19D3-5249-AE28-CAD74E1DBBD6}" status="resolved" created="2023-02-15T00:11:08.010" complete="100000">
    <ac:deMkLst xmlns:ac="http://schemas.microsoft.com/office/drawing/2013/main/command">
      <pc:docMk xmlns:pc="http://schemas.microsoft.com/office/powerpoint/2013/main/command"/>
      <pc:sldMk xmlns:pc="http://schemas.microsoft.com/office/powerpoint/2013/main/command" cId="3278775435" sldId="2076138567"/>
      <ac:spMk id="5" creationId="{C338C5AC-9B7C-DC35-7C37-26A831FBDEF3}"/>
    </ac:deMkLst>
    <p188:txBody>
      <a:bodyPr/>
      <a:lstStyle/>
      <a:p>
        <a:r>
          <a:rPr lang="en-US"/>
          <a:t>So agenda question, does the 30 min lead time mean that one room moderator and in-person moderator are camping out in the same room all day?</a:t>
        </a:r>
      </a:p>
    </p188:txBody>
  </p188:cm>
  <p188:cm id="{3E6B6536-FE65-463D-BDC5-F0ACC1B5AFC3}" authorId="{CB15E276-C3F9-EB2B-CD77-3469F98FB847}" status="resolved" created="2023-02-15T00:11:21.567" complete="100000">
    <ac:txMkLst xmlns:ac="http://schemas.microsoft.com/office/drawing/2013/main/command">
      <pc:docMk xmlns:pc="http://schemas.microsoft.com/office/powerpoint/2013/main/command"/>
      <pc:sldMk xmlns:pc="http://schemas.microsoft.com/office/powerpoint/2013/main/command" cId="1814175494" sldId="332"/>
      <ac:spMk id="9" creationId="{63AAC568-D79E-536E-4331-E861019F5022}"/>
      <ac:txMk cp="295">
        <ac:context len="805" hash="2981403242"/>
      </ac:txMk>
    </ac:txMkLst>
    <p188:pos x="1521510" y="1942562"/>
    <p188:replyLst>
      <p188:reply id="{C88DC25A-D1D2-44F7-AA03-00E94652A679}" authorId="{D0E09F32-1635-2803-A261-2E39FAF395A3}" created="2023-02-15T00:12:06.583">
        <p188:txBody>
          <a:bodyPr/>
          <a:lstStyle/>
          <a:p>
            <a:r>
              <a:rPr lang="en-US"/>
              <a:t>GREAT POINT - maybe they only join 15 mins early.</a:t>
            </a:r>
          </a:p>
        </p188:txBody>
      </p188:reply>
      <p188:reply id="{67FAC862-7A13-4CE6-B91A-0EC27F00B949}" authorId="{B3A6A154-374C-4CA0-58F5-8648E1E1D3CF}" created="2023-02-15T00:12:46.641">
        <p188:txBody>
          <a:bodyPr/>
          <a:lstStyle/>
          <a:p>
            <a:r>
              <a:rPr lang="en-US"/>
              <a:t>is 15 min enough time? -- i feel like AV in Hybrid seems so wonky</a:t>
            </a:r>
          </a:p>
        </p188:txBody>
      </p188:reply>
      <p188:reply id="{9836E0B6-3984-4CD7-8A82-7D151DC94979}" authorId="{CB15E276-C3F9-EB2B-CD77-3469F98FB847}" created="2023-02-15T00:14:51.850">
        <p188:txBody>
          <a:bodyPr/>
          <a:lstStyle/>
          <a:p>
            <a:r>
              <a:rPr lang="en-US"/>
              <a:t>It's not a bad thing - just know that once a monitor joins the Team call, people are notified the meeting 'started' even though it's 15-min early/before planned session start time.</a:t>
            </a:r>
          </a:p>
        </p188:txBody>
      </p188:reply>
    </p188:replyLst>
    <p188:txBody>
      <a:bodyPr/>
      <a:lstStyle/>
      <a:p>
        <a:r>
          <a:rPr lang="en-US"/>
          <a:t>This means the Team meeting would start 15-min prior - ya?</a:t>
        </a:r>
      </a:p>
    </p188:txBody>
  </p188:cm>
  <p188:cm id="{4149C58A-372A-4ABE-9AC6-B5719D7FEFCA}" authorId="{CB15E276-C3F9-EB2B-CD77-3469F98FB847}" status="resolved" created="2023-02-15T00:11:38.691" complete="100000">
    <ac:txMkLst xmlns:ac="http://schemas.microsoft.com/office/drawing/2013/main/command">
      <pc:docMk xmlns:pc="http://schemas.microsoft.com/office/powerpoint/2013/main/command"/>
      <pc:sldMk xmlns:pc="http://schemas.microsoft.com/office/powerpoint/2013/main/command" cId="1814175494" sldId="332"/>
      <ac:spMk id="9" creationId="{63AAC568-D79E-536E-4331-E861019F5022}"/>
      <ac:txMk cp="542" len="27">
        <ac:context len="805" hash="2981403242"/>
      </ac:txMk>
    </ac:txMkLst>
    <p188:pos x="1816785" y="3990437"/>
    <p188:txBody>
      <a:bodyPr/>
      <a:lstStyle/>
      <a:p>
        <a:r>
          <a:rPr lang="en-US"/>
          <a:t>Automated option avail?</a:t>
        </a:r>
      </a:p>
    </p188:txBody>
  </p188:cm>
  <p188:cm id="{0CFD33A5-70C5-4D49-9266-34F3A7CDA1EC}" authorId="{1276083A-E0BF-90DB-24DB-EE75F253C6B1}" status="resolved" created="2023-02-15T00:12:08.437" complete="100000">
    <ac:txMkLst xmlns:ac="http://schemas.microsoft.com/office/drawing/2013/main/command">
      <pc:docMk xmlns:pc="http://schemas.microsoft.com/office/powerpoint/2013/main/command"/>
      <pc:sldMk xmlns:pc="http://schemas.microsoft.com/office/powerpoint/2013/main/command" cId="1814175494" sldId="332"/>
      <ac:spMk id="11" creationId="{9CA9E408-E595-481F-BF5D-81AEB76CF868}"/>
      <ac:txMk cp="224" len="92">
        <ac:context len="420" hash="1558456557"/>
      </ac:txMk>
    </ac:txMkLst>
    <p188:pos x="2683565" y="1507434"/>
    <p188:txBody>
      <a:bodyPr/>
      <a:lstStyle/>
      <a:p>
        <a:r>
          <a:rPr lang="en-US"/>
          <a:t>Do they need to work on planted questions?</a:t>
        </a:r>
      </a:p>
    </p188:txBody>
  </p188:cm>
  <p188:cm id="{112F1224-CBDB-4082-9037-DDD53C01B5BE}" authorId="{CB15E276-C3F9-EB2B-CD77-3469F98FB847}" status="resolved" created="2023-02-15T00:13:07.711" complete="100000">
    <ac:txMkLst xmlns:ac="http://schemas.microsoft.com/office/drawing/2013/main/command">
      <pc:docMk xmlns:pc="http://schemas.microsoft.com/office/powerpoint/2013/main/command"/>
      <pc:sldMk xmlns:pc="http://schemas.microsoft.com/office/powerpoint/2013/main/command" cId="3278775435" sldId="2076138567"/>
      <ac:spMk id="15" creationId="{5AA350CF-AD3E-9710-CDA1-5129BC4F5F0D}"/>
      <ac:txMk cp="3">
        <ac:context len="6" hash="524658862"/>
      </ac:txMk>
    </ac:txMkLst>
    <p188:pos x="2500616" y="1840678"/>
    <p188:txBody>
      <a:bodyPr/>
      <a:lstStyle/>
      <a:p>
        <a:r>
          <a:rPr lang="en-US"/>
          <a:t>Why? Only log if there's a specific place it needs to go...</a:t>
        </a:r>
      </a:p>
    </p188:txBody>
  </p188:cm>
  <p188:cm id="{AD0EF1DC-B373-4B01-BE69-6261BD64A353}" authorId="{CB15E276-C3F9-EB2B-CD77-3469F98FB847}" status="resolved" created="2023-02-15T00:13:53.257" complete="100000">
    <ac:txMkLst xmlns:ac="http://schemas.microsoft.com/office/drawing/2013/main/command">
      <pc:docMk xmlns:pc="http://schemas.microsoft.com/office/powerpoint/2013/main/command"/>
      <pc:sldMk xmlns:pc="http://schemas.microsoft.com/office/powerpoint/2013/main/command" cId="3278775435" sldId="2076138567"/>
      <ac:spMk id="15" creationId="{5AA350CF-AD3E-9710-CDA1-5129BC4F5F0D}"/>
      <ac:txMk cp="3">
        <ac:context len="6" hash="524658862"/>
      </ac:txMk>
    </ac:txMkLst>
    <p188:pos x="2719691" y="726253"/>
    <p188:txBody>
      <a:bodyPr/>
      <a:lstStyle/>
      <a:p>
        <a:r>
          <a:rPr lang="en-US"/>
          <a:t>I imagine it'll be 1 dedicated room monitor per room working in shifts though - vs. new person for every session?</a:t>
        </a:r>
      </a:p>
    </p188:txBody>
  </p188:cm>
  <p188:cm id="{1787CDA4-E554-4893-BD49-489021BB3350}" authorId="{D0E09F32-1635-2803-A261-2E39FAF395A3}" status="resolved" created="2023-03-03T23:57:26.972" complete="100000">
    <pc:sldMkLst xmlns:pc="http://schemas.microsoft.com/office/powerpoint/2013/main/command">
      <pc:docMk/>
      <pc:sldMk cId="3278775435" sldId="2076138567"/>
    </pc:sldMkLst>
    <p188:replyLst>
      <p188:reply id="{FE687C5A-8FD3-45F7-979A-7DC9611F5A41}" authorId="{F35092A6-2315-3282-64CE-E5C82CA82A1A}" created="2023-03-06T18:26:47.262">
        <p188:txBody>
          <a:bodyPr/>
          <a:lstStyle/>
          <a:p>
            <a:r>
              <a:rPr lang="en-US"/>
              <a:t>This is fantastic Chloe, thank you! Looks good on my end. </a:t>
            </a:r>
          </a:p>
        </p188:txBody>
      </p188:reply>
      <p188:reply id="{90C4A091-EEC1-44E8-871E-799C8647B1B0}" authorId="{80EE8CEF-0C83-74F9-0ABD-A3722F108431}" created="2023-03-06T20:29:51.466">
        <p188:txBody>
          <a:bodyPr/>
          <a:lstStyle/>
          <a:p>
            <a:r>
              <a:rPr lang="en-US"/>
              <a:t>[@Chloe Mandell] I've added some comments, from [@Matt], [@Kaitlin], and myself.</a:t>
            </a:r>
          </a:p>
        </p188:txBody>
      </p188:reply>
    </p188:replyLst>
    <p188:txBody>
      <a:bodyPr/>
      <a:lstStyle/>
      <a:p>
        <a:r>
          <a:rPr lang="en-US"/>
          <a:t>[@David Peter Hansen] [@Kaitlin McKinnon] [@Matt Scholz (RUN STUDIOS LLC)] [@Suzanne Chen] [@Melanie McKenna] can I please get your review of this R&amp;R for folks with "session roles". Tag with questions, edits, etc. Lots to hash out with hybrid production and what everyone is doing in the room before and during the session. Deadline: Tue, March 7</a:t>
        </a:r>
      </a:p>
    </p188:txBody>
  </p188:cm>
  <p188:cm id="{95A3764A-ED48-4D9E-80C7-FE2886CF71DB}" authorId="{1276083A-E0BF-90DB-24DB-EE75F253C6B1}" status="resolved" created="2023-03-06T02:56:39.044" startDate="2023-03-06T02:56:39.044" dueDate="2023-03-06T02:56:39.044" assignedTo="{D0E09F32-1635-2803-A261-2E39FAF395A3}" complete="100000" title="@Chloe Mandell Do we want to specify where the backchannel chat should be? Teams or maybe they have the freedom to pick whichever platform? You could already have this in place, but just checking if we will have a list of who their moderators, SMEs and …">
    <pc:sldMkLst xmlns:pc="http://schemas.microsoft.com/office/powerpoint/2013/main/command">
      <pc:docMk/>
      <pc:sldMk cId="3278775435" sldId="2076138567"/>
    </pc:sldMkLst>
    <p188:replyLst>
      <p188:reply id="{42FEA934-0F4E-415C-9019-1A8AA87717BB}" authorId="{D0E09F32-1635-2803-A261-2E39FAF395A3}" created="2023-03-06T22:56:56.074">
        <p188:txBody>
          <a:bodyPr/>
          <a:lstStyle/>
          <a:p>
            <a:r>
              <a:rPr lang="en-US"/>
              <a:t>These are all great questions to include in the more detailed readiness training. Capturing these questions to ensure they get addressed, and closing out this comment.</a:t>
            </a:r>
          </a:p>
        </p188:txBody>
      </p188:reply>
    </p188:replyLst>
    <p188:txBody>
      <a:bodyPr/>
      <a:lstStyle/>
      <a:p>
        <a:r>
          <a:rPr lang="en-US"/>
          <a:t>[@Chloe Mandell] 
1. By when are they suppose to edit the slides/complete the slides? Do we want to specify here, or do they have a timeline of their Go-Dos? 
2. Do we want to specify where the backchannel chat should be? Teams or maybe they have the freedom to pick whichever platform? If this document is shared with them, or their R&amp;R, maybe we want to give them a guidance on what they are supposed to do after they set up backchannel? Connect, and maybe inform their R&amp;R and share about their session details? 
2. You could already have this in place, but I am assuming that we will have a list of who their moderators, SMEs and Room Monitors are, and how we can contact them? </a:t>
        </a:r>
      </a:p>
    </p188:txBody>
    <p188:extLst>
      <p:ext xmlns:p="http://schemas.openxmlformats.org/presentationml/2006/main" uri="{5BB2D875-25FF-4072-B9AC-8F64D62656EB}">
        <p228:taskDetails xmlns:p228="http://schemas.microsoft.com/office/powerpoint/2022/08/main">
          <p228:history/>
        </p228:taskDetails>
      </p:ext>
    </p188:extLst>
  </p188:cm>
  <p188:cm id="{37C5A1BD-50F3-4947-A2F7-7A3A05ED9324}" authorId="{1276083A-E0BF-90DB-24DB-EE75F253C6B1}" status="resolved" created="2023-03-06T05:03:34.149" startDate="2023-03-06T05:03:34.149" dueDate="2023-03-06T05:03:34.149" assignedTo="{D0E09F32-1635-2803-A261-2E39FAF395A3}" complete="100000" title="I believe there’s missing copy here. @Chloe Mandell">
    <ac:txMkLst xmlns:ac="http://schemas.microsoft.com/office/drawing/2013/main/command">
      <pc:docMk xmlns:pc="http://schemas.microsoft.com/office/powerpoint/2013/main/command"/>
      <pc:sldMk xmlns:pc="http://schemas.microsoft.com/office/powerpoint/2013/main/command" cId="3278775435" sldId="2076138567"/>
      <ac:spMk id="15" creationId="{5AA350CF-AD3E-9710-CDA1-5129BC4F5F0D}"/>
      <ac:txMk cp="1">
        <ac:context len="6" hash="524658862"/>
      </ac:txMk>
    </ac:txMkLst>
    <p188:pos x="2576515" y="795436"/>
    <p188:txBody>
      <a:bodyPr/>
      <a:lstStyle/>
      <a:p>
        <a:r>
          <a:rPr lang="en-US"/>
          <a:t>I believe there’s missing copy here. [@Chloe Mandell]</a:t>
        </a:r>
      </a:p>
    </p188:txBody>
    <p188:extLst>
      <p:ext xmlns:p="http://schemas.openxmlformats.org/presentationml/2006/main" uri="{5BB2D875-25FF-4072-B9AC-8F64D62656EB}">
        <p228:taskDetails xmlns:p228="http://schemas.microsoft.com/office/powerpoint/2022/08/main">
          <p228:history>
            <p228:event time="2023-03-06T05:03:34.149" id="{59B3A9D0-13ED-824E-BCC8-433FCBCAB578}">
              <p228:atrbtn authorId="{1276083A-E0BF-90DB-24DB-EE75F253C6B1}"/>
              <p228:anchr>
                <p228:comment id="{37C5A1BD-50F3-4947-A2F7-7A3A05ED9324}"/>
              </p228:anchr>
              <p228:add/>
            </p228:event>
            <p228:event time="2023-03-06T05:03:34.149" id="{EA04D9C2-430B-7A49-8064-AB5488566F98}">
              <p228:atrbtn authorId="{1276083A-E0BF-90DB-24DB-EE75F253C6B1}"/>
              <p228:anchr>
                <p228:comment id="{37C5A1BD-50F3-4947-A2F7-7A3A05ED9324}"/>
              </p228:anchr>
              <p228:asgn authorId="{D0E09F32-1635-2803-A261-2E39FAF395A3}"/>
            </p228:event>
            <p228:event time="2023-03-06T05:03:34.149" id="{996EA42C-3023-264A-997A-709D53D5913D}">
              <p228:atrbtn authorId="{1276083A-E0BF-90DB-24DB-EE75F253C6B1}"/>
              <p228:anchr>
                <p228:comment id="{37C5A1BD-50F3-4947-A2F7-7A3A05ED9324}"/>
              </p228:anchr>
              <p228:title val="I believe there’s missing copy here. @Chloe Mandell"/>
            </p228:event>
            <p228:event time="2023-03-06T05:03:34.149" id="{FE5C2E24-718C-8342-92C6-5440E8696355}">
              <p228:atrbtn authorId="{1276083A-E0BF-90DB-24DB-EE75F253C6B1}"/>
              <p228:anchr>
                <p228:comment id="{37C5A1BD-50F3-4947-A2F7-7A3A05ED9324}"/>
              </p228:anchr>
              <p228:date stDt="2023-03-06T05:03:34.149" endDt="2023-03-06T05:03:34.149"/>
            </p228:event>
          </p228:history>
        </p228:taskDetails>
      </p:ext>
    </p188:extLst>
  </p188:cm>
  <p188:cm id="{B3EA4197-65FD-4544-9769-7D122A918F5D}" authorId="{1276083A-E0BF-90DB-24DB-EE75F253C6B1}" status="resolved" created="2023-03-06T05:06:24.991" startDate="2023-03-06T05:06:24.991" dueDate="2023-03-06T05:06:24.991" assignedTo="{D0E09F32-1635-2803-A261-2E39FAF395A3}" complete="100000" title="Do we want to provide a standard paragraph of what Room Monitors should say when doing the Welcome and NDA matters? You could have this planned somewhere @Chloe Mandell">
    <ac:txMkLst xmlns:ac="http://schemas.microsoft.com/office/drawing/2013/main/command">
      <pc:docMk xmlns:pc="http://schemas.microsoft.com/office/powerpoint/2013/main/command"/>
      <pc:sldMk xmlns:pc="http://schemas.microsoft.com/office/powerpoint/2013/main/command" cId="3278775435" sldId="2076138567"/>
      <ac:spMk id="15" creationId="{5AA350CF-AD3E-9710-CDA1-5129BC4F5F0D}"/>
      <ac:txMk cp="3">
        <ac:context len="6" hash="524658862"/>
      </ac:txMk>
    </ac:txMkLst>
    <p188:pos x="2546035" y="1725076"/>
    <p188:replyLst>
      <p188:reply id="{26420391-F798-459C-998F-E7CDF6A2B067}" authorId="{D0E09F32-1635-2803-A261-2E39FAF395A3}" created="2023-03-06T22:49:48.909">
        <p188:txBody>
          <a:bodyPr/>
          <a:lstStyle/>
          <a:p>
            <a:r>
              <a:rPr lang="en-US"/>
              <a:t>Yes, there's a script in the PPT template and the slides have the same copy.</a:t>
            </a:r>
          </a:p>
        </p188:txBody>
      </p188:reply>
    </p188:replyLst>
    <p188:txBody>
      <a:bodyPr/>
      <a:lstStyle/>
      <a:p>
        <a:r>
          <a:rPr lang="en-US"/>
          <a:t>Do we want to provide a standard paragraph of what Room Monitors should say when doing the Welcome and NDA matters? You could have this planned somewhere [@Chloe Mandell]</a:t>
        </a:r>
      </a:p>
    </p188:txBody>
    <p188:extLst>
      <p:ext xmlns:p="http://schemas.openxmlformats.org/presentationml/2006/main" uri="{5BB2D875-25FF-4072-B9AC-8F64D62656EB}">
        <p228:taskDetails xmlns:p228="http://schemas.microsoft.com/office/powerpoint/2022/08/main">
          <p228:history>
            <p228:event time="2023-03-06T05:06:24.991" id="{A3924E59-F9E9-2840-8DAD-516DCB0C2F9F}">
              <p228:atrbtn authorId="{1276083A-E0BF-90DB-24DB-EE75F253C6B1}"/>
              <p228:anchr>
                <p228:comment id="{B3EA4197-65FD-4544-9769-7D122A918F5D}"/>
              </p228:anchr>
              <p228:add/>
            </p228:event>
            <p228:event time="2023-03-06T05:06:24.991" id="{B77FDEF1-DE1D-CF4C-B832-6917A371CBA8}">
              <p228:atrbtn authorId="{1276083A-E0BF-90DB-24DB-EE75F253C6B1}"/>
              <p228:anchr>
                <p228:comment id="{B3EA4197-65FD-4544-9769-7D122A918F5D}"/>
              </p228:anchr>
              <p228:asgn authorId="{D0E09F32-1635-2803-A261-2E39FAF395A3}"/>
            </p228:event>
            <p228:event time="2023-03-06T05:06:24.991" id="{93DE429C-D637-EA4A-8477-39031F70EED6}">
              <p228:atrbtn authorId="{1276083A-E0BF-90DB-24DB-EE75F253C6B1}"/>
              <p228:anchr>
                <p228:comment id="{B3EA4197-65FD-4544-9769-7D122A918F5D}"/>
              </p228:anchr>
              <p228:title val="Do we want to provide a standard paragraph of what Room Monitors should say when doing the Welcome and NDA matters? You could have this planned somewhere @Chloe Mandell"/>
            </p228:event>
            <p228:event time="2023-03-06T05:06:24.991" id="{E457D10E-7C37-B240-8B5B-628BC08A2AD5}">
              <p228:atrbtn authorId="{1276083A-E0BF-90DB-24DB-EE75F253C6B1}"/>
              <p228:anchr>
                <p228:comment id="{B3EA4197-65FD-4544-9769-7D122A918F5D}"/>
              </p228:anchr>
              <p228:date stDt="2023-03-06T05:06:24.991" endDt="2023-03-06T05:06:24.991"/>
            </p228:event>
          </p228:history>
        </p228:taskDetails>
      </p:ext>
    </p188:extLst>
  </p188:cm>
  <p188:cm id="{55AC37E1-3FDB-4CFD-A4B8-A3642C09406F}" authorId="{80EE8CEF-0C83-74F9-0ABD-A3722F108431}" status="resolved" created="2023-03-06T20:24:28.410" complete="100000">
    <ac:deMkLst xmlns:ac="http://schemas.microsoft.com/office/drawing/2013/main/command">
      <pc:docMk xmlns:pc="http://schemas.microsoft.com/office/powerpoint/2013/main/command"/>
      <pc:sldMk xmlns:pc="http://schemas.microsoft.com/office/powerpoint/2013/main/command" cId="3278775435" sldId="2076138567"/>
      <ac:spMk id="7" creationId="{84487C50-1398-CE18-B347-C9C910E85ED2}"/>
    </ac:deMkLst>
    <p188:txBody>
      <a:bodyPr/>
      <a:lstStyle/>
      <a:p>
        <a:r>
          <a:rPr lang="en-US"/>
          <a:t>[@Chloe Mandell] We have created a list of speaker requirements here: https://microsoft.sharepoint.com/:w:/t/MVPGlobalSummit/EXZ6ZdyHGDRKkPTorlpY_iQBNPVZ3NRZ2-60nPnfz_5hsQ?e=XbKRyk</a:t>
        </a:r>
      </a:p>
    </p188:txBody>
  </p188:cm>
  <p188:cm id="{307978CF-08ED-4A35-ADF0-730008EC33AF}" authorId="{80EE8CEF-0C83-74F9-0ABD-A3722F108431}" status="resolved" created="2023-03-06T20:25:40.724" complete="100000">
    <ac:txMkLst xmlns:ac="http://schemas.microsoft.com/office/drawing/2013/main/command">
      <pc:docMk xmlns:pc="http://schemas.microsoft.com/office/powerpoint/2013/main/command"/>
      <pc:sldMk xmlns:pc="http://schemas.microsoft.com/office/powerpoint/2013/main/command" cId="3278775435" sldId="2076138567"/>
      <ac:spMk id="15" creationId="{5AA350CF-AD3E-9710-CDA1-5129BC4F5F0D}"/>
      <ac:txMk cp="3">
        <ac:context len="6" hash="524658862"/>
      </ac:txMk>
    </ac:txMkLst>
    <p188:pos x="1853513" y="1324918"/>
    <p188:txBody>
      <a:bodyPr/>
      <a:lstStyle/>
      <a:p>
        <a:r>
          <a:rPr lang="en-US"/>
          <a:t>[@Chloe Mandell] It would make sense if the room monitor do a meet &amp; greet with the speaker, along with the camera operator (who will assist with any technical stuff)</a:t>
        </a:r>
      </a:p>
    </p188:txBody>
  </p188:cm>
  <p188:cm id="{F8306B6B-0610-4B13-9414-BA69ECF3AE75}" authorId="{80EE8CEF-0C83-74F9-0ABD-A3722F108431}" status="resolved" created="2023-03-06T20:26:37.617" complete="100000">
    <ac:txMkLst xmlns:ac="http://schemas.microsoft.com/office/drawing/2013/main/command">
      <pc:docMk xmlns:pc="http://schemas.microsoft.com/office/powerpoint/2013/main/command"/>
      <pc:sldMk xmlns:pc="http://schemas.microsoft.com/office/powerpoint/2013/main/command" cId="1814175494" sldId="332"/>
      <ac:spMk id="11" creationId="{9CA9E408-E595-481F-BF5D-81AEB76CF868}"/>
      <ac:txMk cp="103" len="23">
        <ac:context len="420" hash="1558456557"/>
      </ac:txMk>
    </ac:txMkLst>
    <p188:pos x="2773405" y="1057189"/>
    <p188:txBody>
      <a:bodyPr/>
      <a:lstStyle/>
      <a:p>
        <a:r>
          <a:rPr lang="en-US"/>
          <a:t>[@Chloe Mandell] Can we have them arrive 30 minutes early even on Teams?</a:t>
        </a:r>
      </a:p>
    </p188:txBody>
  </p188:cm>
  <p188:cm id="{0E140610-7D7A-4F35-ACFD-71A07044D4A1}" authorId="{80EE8CEF-0C83-74F9-0ABD-A3722F108431}" status="resolved" created="2023-03-06T20:27:18.711" complete="100000">
    <ac:txMkLst xmlns:ac="http://schemas.microsoft.com/office/drawing/2013/main/command">
      <pc:docMk xmlns:pc="http://schemas.microsoft.com/office/powerpoint/2013/main/command"/>
      <pc:sldMk xmlns:pc="http://schemas.microsoft.com/office/powerpoint/2013/main/command" cId="1814175494" sldId="332"/>
      <ac:spMk id="9" creationId="{63AAC568-D79E-536E-4331-E861019F5022}"/>
      <ac:txMk cp="295">
        <ac:context len="805" hash="2981403242"/>
      </ac:txMk>
    </ac:txMkLst>
    <p188:pos x="2704756" y="2299729"/>
    <p188:txBody>
      <a:bodyPr/>
      <a:lstStyle/>
      <a:p>
        <a:r>
          <a:rPr lang="en-US"/>
          <a:t>[@Chloe Mandell] Can the virtual moderator also join 30 minutes earlier, instead of 15?</a:t>
        </a:r>
      </a:p>
    </p188:txBody>
  </p188:cm>
  <p188:cm id="{EA91885A-A79D-4AEE-A9FC-01F325AC981B}" authorId="{80EE8CEF-0C83-74F9-0ABD-A3722F108431}" status="resolved" created="2023-03-06T20:27:46.119" complete="100000">
    <ac:txMkLst xmlns:ac="http://schemas.microsoft.com/office/drawing/2013/main/command">
      <pc:docMk xmlns:pc="http://schemas.microsoft.com/office/powerpoint/2013/main/command"/>
      <pc:sldMk xmlns:pc="http://schemas.microsoft.com/office/powerpoint/2013/main/command" cId="1814175494" sldId="332"/>
      <ac:spMk id="13" creationId="{F3A632F5-5017-7BE7-ACD5-DE93CC124C74}"/>
      <ac:txMk cp="192" len="8">
        <ac:context len="752" hash="2405647651"/>
      </ac:txMk>
    </ac:txMkLst>
    <p188:pos x="2540000" y="2286000"/>
    <p188:txBody>
      <a:bodyPr/>
      <a:lstStyle/>
      <a:p>
        <a:r>
          <a:rPr lang="en-US"/>
          <a:t>[@Chloe Mandell] Let's have the in person joining Teams 30 min early</a:t>
        </a:r>
      </a:p>
    </p188:txBody>
  </p188:cm>
  <p188:cm id="{FF1ABC99-38BA-4A27-BEA8-478597258B56}" authorId="{D0E09F32-1635-2803-A261-2E39FAF395A3}" status="resolved" created="2023-03-09T21:20:06.191" complete="100000">
    <pc:sldMkLst xmlns:pc="http://schemas.microsoft.com/office/powerpoint/2013/main/command">
      <pc:docMk/>
      <pc:sldMk cId="3278775435" sldId="2076138567"/>
    </pc:sldMkLst>
    <p188:replyLst>
      <p188:reply id="{3D78E7BA-7BB2-44F7-9109-D33482170977}" authorId="{61F34CAC-7AF3-BE60-18FA-C2339447C02D}" created="2023-03-09T22:19:56.851">
        <p188:txBody>
          <a:bodyPr/>
          <a:lstStyle/>
          <a:p>
            <a:r>
              <a:rPr lang="en-US"/>
              <a:t>added the same items as the next slide</a:t>
            </a:r>
          </a:p>
        </p188:txBody>
      </p188:reply>
    </p188:replyLst>
    <p188:txBody>
      <a:bodyPr/>
      <a:lstStyle/>
      <a:p>
        <a:r>
          <a:rPr lang="en-US"/>
          <a:t>[@Bryan Hart] please review</a:t>
        </a:r>
      </a:p>
    </p188:txBody>
  </p188:cm>
  <p188:cm id="{565464DB-EA1E-4CF3-8512-810EA61BE16E}" authorId="{D0E09F32-1635-2803-A261-2E39FAF395A3}" status="resolved" created="2023-03-17T17:41:34.569" complete="100000">
    <ac:txMkLst xmlns:ac="http://schemas.microsoft.com/office/drawing/2013/main/command">
      <pc:docMk xmlns:pc="http://schemas.microsoft.com/office/powerpoint/2013/main/command"/>
      <pc:sldMk xmlns:pc="http://schemas.microsoft.com/office/powerpoint/2013/main/command" cId="1814175494" sldId="332"/>
      <ac:spMk id="9" creationId="{63AAC568-D79E-536E-4331-E861019F5022}"/>
      <ac:txMk cp="810">
        <ac:context len="805" hash="2981403242"/>
      </ac:txMk>
    </ac:txMkLst>
    <p188:pos x="2418080" y="5811520"/>
    <p188:replyLst>
      <p188:reply id="{6E0DC0CA-075C-4719-A53C-BF22B8ADDB5F}" authorId="{9B930F3C-0747-0341-5AA2-3D506C444748}" created="2023-03-17T18:40:33.146">
        <p188:txBody>
          <a:bodyPr/>
          <a:lstStyle/>
          <a:p>
            <a:r>
              <a:rPr lang="en-US"/>
              <a:t>[@Chloe Mandell] - will do.  I'm hoping to learn more on our Monday call about what level of assistance ESC will provide in this area during the event.</a:t>
            </a:r>
          </a:p>
        </p188:txBody>
      </p188:reply>
    </p188:replyLst>
    <p188:txBody>
      <a:bodyPr/>
      <a:lstStyle/>
      <a:p>
        <a:r>
          <a:rPr lang="en-US"/>
          <a:t>[@Tom Quinn (C+E)] please confirm the plan once it's final</a:t>
        </a:r>
      </a:p>
    </p188:txBody>
  </p188:cm>
  <p188:cm id="{C04C0C51-132F-4CC8-966C-E357F3FA818F}" authorId="{D0E09F32-1635-2803-A261-2E39FAF395A3}" status="resolved" created="2023-03-17T17:48:00.203" complete="100000">
    <ac:txMkLst xmlns:ac="http://schemas.microsoft.com/office/drawing/2013/main/command">
      <pc:docMk xmlns:pc="http://schemas.microsoft.com/office/powerpoint/2013/main/command"/>
      <pc:sldMk xmlns:pc="http://schemas.microsoft.com/office/powerpoint/2013/main/command" cId="1814175494" sldId="332"/>
      <ac:spMk id="13" creationId="{F3A632F5-5017-7BE7-ACD5-DE93CC124C74}"/>
      <ac:txMk cp="266">
        <ac:context len="752" hash="2405647651"/>
      </ac:txMk>
    </ac:txMkLst>
    <p188:pos x="1615440" y="2418080"/>
    <p188:txBody>
      <a:bodyPr/>
      <a:lstStyle/>
      <a:p>
        <a:r>
          <a:rPr lang="en-US"/>
          <a:t>[@Suzanne Chen] adding this task - and I can support creating the training slide on it</a:t>
        </a:r>
      </a:p>
    </p188:txBody>
  </p188:cm>
</p188:cmLst>
</file>

<file path=ppt/comments/modernComment_14E_4FDE5D26.xml><?xml version="1.0" encoding="utf-8"?>
<p188:cmLst xmlns:a="http://schemas.openxmlformats.org/drawingml/2006/main" xmlns:r="http://schemas.openxmlformats.org/officeDocument/2006/relationships" xmlns:p188="http://schemas.microsoft.com/office/powerpoint/2018/8/main">
  <p188:cm id="{B264C362-2198-4E39-9BD8-B94F195113D6}" authorId="{D0E09F32-1635-2803-A261-2E39FAF395A3}" status="resolved" created="2023-03-03T23:32:58.774">
    <pc:sldMkLst xmlns:pc="http://schemas.microsoft.com/office/powerpoint/2013/main/command">
      <pc:docMk/>
      <pc:sldMk cId="2797980344" sldId="2076138585"/>
    </pc:sldMkLst>
    <p188:replyLst>
      <p188:reply id="{EC79C3B6-0F8E-4876-B273-69A52FC373F9}" authorId="{D0E09F32-1635-2803-A261-2E39FAF395A3}" created="2023-03-03T23:51:06.649">
        <p188:txBody>
          <a:bodyPr/>
          <a:lstStyle/>
          <a:p>
            <a:r>
              <a:rPr lang="en-US"/>
              <a:t>[@David Peter Hansen] [@Kaitlin McKinnon] was something like this made for MR Dev Days or do you have a good example from another hybrid event with both in person and virtual attendees with 2-way engagement?</a:t>
            </a:r>
          </a:p>
        </p188:txBody>
      </p188:reply>
      <p188:reply id="{BFF9C67B-0215-40CC-BAD8-4C8268D618F0}" authorId="{80EE8CEF-0C83-74F9-0ABD-A3722F108431}" created="2023-03-06T16:43:44.459">
        <p188:txBody>
          <a:bodyPr/>
          <a:lstStyle/>
          <a:p>
            <a:r>
              <a:rPr lang="en-US"/>
              <a:t>[@Chloe Mandell] We didn't have 2 way communication for MR Dev Days, as we would have for the Teams enabled rooms. It was streamed to Learn, and questions via comments were asked though a moderator/ambassador in the room.</a:t>
            </a:r>
          </a:p>
        </p188:txBody>
      </p188:reply>
      <p188:reply id="{00136723-A7B0-4014-8AFC-02368196A0F1}" authorId="{D0E09F32-1635-2803-A261-2E39FAF395A3}" created="2023-03-06T19:23:29.567">
        <p188:txBody>
          <a:bodyPr/>
          <a:lstStyle/>
          <a:p>
            <a:r>
              <a:rPr lang="en-US"/>
              <a:t>[@Molly Mandeltort] </a:t>
            </a:r>
          </a:p>
        </p188:txBody>
      </p188:reply>
    </p188:replyLst>
    <p188:txBody>
      <a:bodyPr/>
      <a:lstStyle/>
      <a:p>
        <a:r>
          <a:rPr lang="en-US"/>
          <a:t>[@David Peter Hansen] [@Renée Epperly] [@Fernanda Saraiva] [@Sylvie Atkins] [@Melanie McKenna] can I please get your assistance with this slide, which will be shared at the begining of each session in addition to the NDA slide and inclusivity slide (see below)</a:t>
        </a:r>
      </a:p>
    </p188:txBody>
  </p188:cm>
  <p188:cm id="{B2833BCC-75D6-48D8-8391-A152C6A884AF}" authorId="{D0E09F32-1635-2803-A261-2E39FAF395A3}" status="resolved" created="2023-03-24T18:53:57.453">
    <ac:txMkLst xmlns:ac="http://schemas.microsoft.com/office/drawing/2013/main/command">
      <pc:docMk xmlns:pc="http://schemas.microsoft.com/office/powerpoint/2013/main/command"/>
      <pc:sldMk xmlns:pc="http://schemas.microsoft.com/office/powerpoint/2013/main/command" cId="1339972902" sldId="334"/>
      <ac:spMk id="5" creationId="{02D7E16B-D2EA-478E-895C-F02AEFCEAA4C}"/>
      <ac:txMk cp="183">
        <ac:context len="184" hash="2643670748"/>
      </ac:txMk>
    </ac:txMkLst>
    <p188:pos x="1737360" y="2438400"/>
    <p188:txBody>
      <a:bodyPr/>
      <a:lstStyle/>
      <a:p>
        <a:r>
          <a:rPr lang="en-US"/>
          <a:t>[@Bryan Hart] does this look good? Or do we need clearer instructions on HOW to enable captions?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A997B-399D-4791-AB04-5AFCFB8EC7E9}" type="datetimeFigureOut">
              <a:rPr lang="en-GB" smtClean="0"/>
              <a:t>05/04/2023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09DCD-38B9-4CAA-A10D-406D26B56706}" type="slidenum">
              <a:rPr lang="en-GB" smtClean="0"/>
              <a:t>‹#›</a:t>
            </a:fld>
            <a:endParaRPr lang="en-GB"/>
          </a:p>
        </p:txBody>
      </p:sp>
    </p:spTree>
    <p:extLst>
      <p:ext uri="{BB962C8B-B14F-4D97-AF65-F5344CB8AC3E}">
        <p14:creationId xmlns:p14="http://schemas.microsoft.com/office/powerpoint/2010/main" val="403943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a:t>
            </a:fld>
            <a:endParaRPr lang="en-GB"/>
          </a:p>
        </p:txBody>
      </p:sp>
    </p:spTree>
    <p:extLst>
      <p:ext uri="{BB962C8B-B14F-4D97-AF65-F5344CB8AC3E}">
        <p14:creationId xmlns:p14="http://schemas.microsoft.com/office/powerpoint/2010/main" val="1501879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13</a:t>
            </a:fld>
            <a:endParaRPr lang="en-GB"/>
          </a:p>
        </p:txBody>
      </p:sp>
    </p:spTree>
    <p:extLst>
      <p:ext uri="{BB962C8B-B14F-4D97-AF65-F5344CB8AC3E}">
        <p14:creationId xmlns:p14="http://schemas.microsoft.com/office/powerpoint/2010/main" val="2042786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14</a:t>
            </a:fld>
            <a:endParaRPr lang="en-GB"/>
          </a:p>
        </p:txBody>
      </p:sp>
    </p:spTree>
    <p:extLst>
      <p:ext uri="{BB962C8B-B14F-4D97-AF65-F5344CB8AC3E}">
        <p14:creationId xmlns:p14="http://schemas.microsoft.com/office/powerpoint/2010/main" val="362369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15</a:t>
            </a:fld>
            <a:endParaRPr lang="en-GB"/>
          </a:p>
        </p:txBody>
      </p:sp>
    </p:spTree>
    <p:extLst>
      <p:ext uri="{BB962C8B-B14F-4D97-AF65-F5344CB8AC3E}">
        <p14:creationId xmlns:p14="http://schemas.microsoft.com/office/powerpoint/2010/main" val="149551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16</a:t>
            </a:fld>
            <a:endParaRPr lang="en-GB"/>
          </a:p>
        </p:txBody>
      </p:sp>
    </p:spTree>
    <p:extLst>
      <p:ext uri="{BB962C8B-B14F-4D97-AF65-F5344CB8AC3E}">
        <p14:creationId xmlns:p14="http://schemas.microsoft.com/office/powerpoint/2010/main" val="189450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17</a:t>
            </a:fld>
            <a:endParaRPr lang="en-GB"/>
          </a:p>
        </p:txBody>
      </p:sp>
    </p:spTree>
    <p:extLst>
      <p:ext uri="{BB962C8B-B14F-4D97-AF65-F5344CB8AC3E}">
        <p14:creationId xmlns:p14="http://schemas.microsoft.com/office/powerpoint/2010/main" val="26640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18</a:t>
            </a:fld>
            <a:endParaRPr lang="en-GB"/>
          </a:p>
        </p:txBody>
      </p:sp>
    </p:spTree>
    <p:extLst>
      <p:ext uri="{BB962C8B-B14F-4D97-AF65-F5344CB8AC3E}">
        <p14:creationId xmlns:p14="http://schemas.microsoft.com/office/powerpoint/2010/main" val="9390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19</a:t>
            </a:fld>
            <a:endParaRPr lang="en-GB"/>
          </a:p>
        </p:txBody>
      </p:sp>
    </p:spTree>
    <p:extLst>
      <p:ext uri="{BB962C8B-B14F-4D97-AF65-F5344CB8AC3E}">
        <p14:creationId xmlns:p14="http://schemas.microsoft.com/office/powerpoint/2010/main" val="269597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20</a:t>
            </a:fld>
            <a:endParaRPr lang="en-GB"/>
          </a:p>
        </p:txBody>
      </p:sp>
    </p:spTree>
    <p:extLst>
      <p:ext uri="{BB962C8B-B14F-4D97-AF65-F5344CB8AC3E}">
        <p14:creationId xmlns:p14="http://schemas.microsoft.com/office/powerpoint/2010/main" val="1189468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21</a:t>
            </a:fld>
            <a:endParaRPr lang="en-GB"/>
          </a:p>
        </p:txBody>
      </p:sp>
    </p:spTree>
    <p:extLst>
      <p:ext uri="{BB962C8B-B14F-4D97-AF65-F5344CB8AC3E}">
        <p14:creationId xmlns:p14="http://schemas.microsoft.com/office/powerpoint/2010/main" val="3212994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rPr>
              <a:t>Titles on slides need to be unique to pass accessibility checker</a:t>
            </a:r>
            <a:endParaRPr lang="en-US" sz="18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F609DCD-38B9-4CAA-A10D-406D26B56706}" type="slidenum">
              <a:rPr lang="en-GB" smtClean="0"/>
              <a:t>22</a:t>
            </a:fld>
            <a:endParaRPr lang="en-GB"/>
          </a:p>
        </p:txBody>
      </p:sp>
    </p:spTree>
    <p:extLst>
      <p:ext uri="{BB962C8B-B14F-4D97-AF65-F5344CB8AC3E}">
        <p14:creationId xmlns:p14="http://schemas.microsoft.com/office/powerpoint/2010/main" val="311801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5</a:t>
            </a:fld>
            <a:endParaRPr lang="en-GB"/>
          </a:p>
        </p:txBody>
      </p:sp>
    </p:spTree>
    <p:extLst>
      <p:ext uri="{BB962C8B-B14F-4D97-AF65-F5344CB8AC3E}">
        <p14:creationId xmlns:p14="http://schemas.microsoft.com/office/powerpoint/2010/main" val="28788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23</a:t>
            </a:fld>
            <a:endParaRPr lang="en-GB"/>
          </a:p>
        </p:txBody>
      </p:sp>
    </p:spTree>
    <p:extLst>
      <p:ext uri="{BB962C8B-B14F-4D97-AF65-F5344CB8AC3E}">
        <p14:creationId xmlns:p14="http://schemas.microsoft.com/office/powerpoint/2010/main" val="313095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24</a:t>
            </a:fld>
            <a:endParaRPr lang="en-GB"/>
          </a:p>
        </p:txBody>
      </p:sp>
    </p:spTree>
    <p:extLst>
      <p:ext uri="{BB962C8B-B14F-4D97-AF65-F5344CB8AC3E}">
        <p14:creationId xmlns:p14="http://schemas.microsoft.com/office/powerpoint/2010/main" val="1834914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25</a:t>
            </a:fld>
            <a:endParaRPr lang="en-GB"/>
          </a:p>
        </p:txBody>
      </p:sp>
    </p:spTree>
    <p:extLst>
      <p:ext uri="{BB962C8B-B14F-4D97-AF65-F5344CB8AC3E}">
        <p14:creationId xmlns:p14="http://schemas.microsoft.com/office/powerpoint/2010/main" val="3621523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26</a:t>
            </a:fld>
            <a:endParaRPr lang="en-GB"/>
          </a:p>
        </p:txBody>
      </p:sp>
    </p:spTree>
    <p:extLst>
      <p:ext uri="{BB962C8B-B14F-4D97-AF65-F5344CB8AC3E}">
        <p14:creationId xmlns:p14="http://schemas.microsoft.com/office/powerpoint/2010/main" val="229129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27</a:t>
            </a:fld>
            <a:endParaRPr lang="en-GB"/>
          </a:p>
        </p:txBody>
      </p:sp>
    </p:spTree>
    <p:extLst>
      <p:ext uri="{BB962C8B-B14F-4D97-AF65-F5344CB8AC3E}">
        <p14:creationId xmlns:p14="http://schemas.microsoft.com/office/powerpoint/2010/main" val="2529953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28</a:t>
            </a:fld>
            <a:endParaRPr lang="en-GB"/>
          </a:p>
        </p:txBody>
      </p:sp>
    </p:spTree>
    <p:extLst>
      <p:ext uri="{BB962C8B-B14F-4D97-AF65-F5344CB8AC3E}">
        <p14:creationId xmlns:p14="http://schemas.microsoft.com/office/powerpoint/2010/main" val="2486184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29</a:t>
            </a:fld>
            <a:endParaRPr lang="en-GB"/>
          </a:p>
        </p:txBody>
      </p:sp>
    </p:spTree>
    <p:extLst>
      <p:ext uri="{BB962C8B-B14F-4D97-AF65-F5344CB8AC3E}">
        <p14:creationId xmlns:p14="http://schemas.microsoft.com/office/powerpoint/2010/main" val="285147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Do Not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050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 Not Delete. Do Not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502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Delete subtitle if not needed.</a:t>
            </a:r>
          </a:p>
        </p:txBody>
      </p:sp>
      <p:sp>
        <p:nvSpPr>
          <p:cNvPr id="4" name="Slide Number Placeholder 3"/>
          <p:cNvSpPr>
            <a:spLocks noGrp="1"/>
          </p:cNvSpPr>
          <p:nvPr>
            <p:ph type="sldNum" sz="quarter" idx="5"/>
          </p:nvPr>
        </p:nvSpPr>
        <p:spPr/>
        <p:txBody>
          <a:bodyPr/>
          <a:lstStyle/>
          <a:p>
            <a:fld id="{6F609DCD-38B9-4CAA-A10D-406D26B56706}" type="slidenum">
              <a:rPr lang="en-GB" smtClean="0"/>
              <a:t>32</a:t>
            </a:fld>
            <a:endParaRPr lang="en-GB"/>
          </a:p>
        </p:txBody>
      </p:sp>
    </p:spTree>
    <p:extLst>
      <p:ext uri="{BB962C8B-B14F-4D97-AF65-F5344CB8AC3E}">
        <p14:creationId xmlns:p14="http://schemas.microsoft.com/office/powerpoint/2010/main" val="271781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Delete. Do Not Change.</a:t>
            </a:r>
          </a:p>
          <a:p>
            <a:endParaRPr lang="en-US">
              <a:cs typeface="Calibri" panose="020F0502020204030204"/>
            </a:endParaRPr>
          </a:p>
          <a:p>
            <a:r>
              <a:rPr lang="en-US">
                <a:cs typeface="Calibri" panose="020F0502020204030204"/>
              </a:rPr>
              <a:t>Moderator Script: </a:t>
            </a:r>
          </a:p>
          <a:p>
            <a:pPr marL="171450" indent="-171450">
              <a:buFont typeface="Arial"/>
              <a:buChar char="•"/>
            </a:pPr>
            <a:r>
              <a:rPr lang="en-US"/>
              <a:t>"Welcome to &lt;Session&gt;. My name is &lt;Your Name&gt; and I will be moderating this session. </a:t>
            </a:r>
            <a:endParaRPr lang="en-US">
              <a:cs typeface="Calibri"/>
            </a:endParaRPr>
          </a:p>
          <a:p>
            <a:pPr marL="171450" indent="-171450">
              <a:buFont typeface="Arial"/>
              <a:buChar char="•"/>
            </a:pPr>
            <a:r>
              <a:rPr lang="en-US"/>
              <a:t>This session is being recorded on behalf of the Microsoft Corporation. If you do not consent to be a part of a recorded session, please disconnect your line.  </a:t>
            </a:r>
            <a:endParaRPr lang="en-US">
              <a:cs typeface="Calibri" panose="020F0502020204030204"/>
            </a:endParaRPr>
          </a:p>
          <a:p>
            <a:pPr marL="171450" indent="-171450">
              <a:buFont typeface="Arial"/>
              <a:buChar char="•"/>
            </a:pPr>
            <a:r>
              <a:rPr lang="en-US"/>
              <a:t>Please note, all the content you hear today is considered under NDA unless otherwise stated by the presenters. Please do not blog, tweet, or share any content publicly. If you have any questions as to whether content can be shared, please ask the presenters. We encourage you to use the meeting chat at any time to ask questions regarding content or to request support. </a:t>
            </a:r>
            <a:endParaRPr lang="en-US">
              <a:cs typeface="Calibri" panose="020F0502020204030204"/>
            </a:endParaRPr>
          </a:p>
          <a:p>
            <a:pPr marL="171450" indent="-171450">
              <a:lnSpc>
                <a:spcPct val="90000"/>
              </a:lnSpc>
              <a:spcAft>
                <a:spcPts val="333"/>
              </a:spcAft>
              <a:buFont typeface="Arial"/>
              <a:buChar char="•"/>
            </a:pPr>
            <a:r>
              <a:rPr lang="en-US"/>
              <a:t>At the end of the session, don’t forget to respond to the survey. We appreciate your feedback as we use this to improve future events"</a:t>
            </a:r>
          </a:p>
          <a:p>
            <a:endParaRPr lang="en-US">
              <a:cs typeface="Calibri"/>
            </a:endParaRPr>
          </a:p>
        </p:txBody>
      </p:sp>
      <p:sp>
        <p:nvSpPr>
          <p:cNvPr id="4" name="Slide Number Placeholder 3"/>
          <p:cNvSpPr>
            <a:spLocks noGrp="1"/>
          </p:cNvSpPr>
          <p:nvPr>
            <p:ph type="sldNum" sz="quarter" idx="5"/>
          </p:nvPr>
        </p:nvSpPr>
        <p:spPr/>
        <p:txBody>
          <a:bodyPr/>
          <a:lstStyle/>
          <a:p>
            <a:fld id="{6F609DCD-38B9-4CAA-A10D-406D26B56706}" type="slidenum">
              <a:rPr lang="en-GB" smtClean="0"/>
              <a:t>6</a:t>
            </a:fld>
            <a:endParaRPr lang="en-GB"/>
          </a:p>
        </p:txBody>
      </p:sp>
    </p:spTree>
    <p:extLst>
      <p:ext uri="{BB962C8B-B14F-4D97-AF65-F5344CB8AC3E}">
        <p14:creationId xmlns:p14="http://schemas.microsoft.com/office/powerpoint/2010/main" val="2639629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33</a:t>
            </a:fld>
            <a:endParaRPr lang="en-GB"/>
          </a:p>
        </p:txBody>
      </p:sp>
    </p:spTree>
    <p:extLst>
      <p:ext uri="{BB962C8B-B14F-4D97-AF65-F5344CB8AC3E}">
        <p14:creationId xmlns:p14="http://schemas.microsoft.com/office/powerpoint/2010/main" val="37163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34</a:t>
            </a:fld>
            <a:endParaRPr lang="en-GB"/>
          </a:p>
        </p:txBody>
      </p:sp>
    </p:spTree>
    <p:extLst>
      <p:ext uri="{BB962C8B-B14F-4D97-AF65-F5344CB8AC3E}">
        <p14:creationId xmlns:p14="http://schemas.microsoft.com/office/powerpoint/2010/main" val="41608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35</a:t>
            </a:fld>
            <a:endParaRPr lang="en-GB"/>
          </a:p>
        </p:txBody>
      </p:sp>
    </p:spTree>
    <p:extLst>
      <p:ext uri="{BB962C8B-B14F-4D97-AF65-F5344CB8AC3E}">
        <p14:creationId xmlns:p14="http://schemas.microsoft.com/office/powerpoint/2010/main" val="409930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36</a:t>
            </a:fld>
            <a:endParaRPr lang="en-GB"/>
          </a:p>
        </p:txBody>
      </p:sp>
    </p:spTree>
    <p:extLst>
      <p:ext uri="{BB962C8B-B14F-4D97-AF65-F5344CB8AC3E}">
        <p14:creationId xmlns:p14="http://schemas.microsoft.com/office/powerpoint/2010/main" val="722539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37</a:t>
            </a:fld>
            <a:endParaRPr lang="en-GB"/>
          </a:p>
        </p:txBody>
      </p:sp>
    </p:spTree>
    <p:extLst>
      <p:ext uri="{BB962C8B-B14F-4D97-AF65-F5344CB8AC3E}">
        <p14:creationId xmlns:p14="http://schemas.microsoft.com/office/powerpoint/2010/main" val="625332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38</a:t>
            </a:fld>
            <a:endParaRPr lang="en-GB"/>
          </a:p>
        </p:txBody>
      </p:sp>
    </p:spTree>
    <p:extLst>
      <p:ext uri="{BB962C8B-B14F-4D97-AF65-F5344CB8AC3E}">
        <p14:creationId xmlns:p14="http://schemas.microsoft.com/office/powerpoint/2010/main" val="3282819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39</a:t>
            </a:fld>
            <a:endParaRPr lang="en-GB"/>
          </a:p>
        </p:txBody>
      </p:sp>
    </p:spTree>
    <p:extLst>
      <p:ext uri="{BB962C8B-B14F-4D97-AF65-F5344CB8AC3E}">
        <p14:creationId xmlns:p14="http://schemas.microsoft.com/office/powerpoint/2010/main" val="860727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40</a:t>
            </a:fld>
            <a:endParaRPr lang="en-GB"/>
          </a:p>
        </p:txBody>
      </p:sp>
    </p:spTree>
    <p:extLst>
      <p:ext uri="{BB962C8B-B14F-4D97-AF65-F5344CB8AC3E}">
        <p14:creationId xmlns:p14="http://schemas.microsoft.com/office/powerpoint/2010/main" val="2457971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41</a:t>
            </a:fld>
            <a:endParaRPr lang="en-GB"/>
          </a:p>
        </p:txBody>
      </p:sp>
    </p:spTree>
    <p:extLst>
      <p:ext uri="{BB962C8B-B14F-4D97-AF65-F5344CB8AC3E}">
        <p14:creationId xmlns:p14="http://schemas.microsoft.com/office/powerpoint/2010/main" val="2401175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42</a:t>
            </a:fld>
            <a:endParaRPr lang="en-GB"/>
          </a:p>
        </p:txBody>
      </p:sp>
    </p:spTree>
    <p:extLst>
      <p:ext uri="{BB962C8B-B14F-4D97-AF65-F5344CB8AC3E}">
        <p14:creationId xmlns:p14="http://schemas.microsoft.com/office/powerpoint/2010/main" val="154087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Do Not Delete. Do Not Change. Note: Some inclusive audience guidance does not apply to in person only sessions without Teams chat.</a:t>
            </a:r>
            <a:endParaRPr lang="en-US">
              <a:cs typeface="Calibri"/>
            </a:endParaRPr>
          </a:p>
          <a:p>
            <a:pPr>
              <a:defRPr/>
            </a:pPr>
            <a:endParaRPr lang="en-US">
              <a:cs typeface="Calibri"/>
            </a:endParaRPr>
          </a:p>
          <a:p>
            <a:pPr>
              <a:defRPr/>
            </a:pPr>
            <a:r>
              <a:rPr lang="en-US"/>
              <a:t>Moderator Script: </a:t>
            </a:r>
            <a:endParaRPr lang="en-US">
              <a:cs typeface="Calibri"/>
            </a:endParaRPr>
          </a:p>
          <a:p>
            <a:pPr>
              <a:defRPr/>
            </a:pPr>
            <a:r>
              <a:rPr lang="en-US"/>
              <a:t>"At the MVP Summit and as all other events at Microsoft, we just wanted to remind everyone to celebrate our diversity and be inclusive with everyone attending by being aware, friendly, respectful, patient and welcoming to all during Summit.  For your convivence, you can visit aka.ms/</a:t>
            </a:r>
            <a:r>
              <a:rPr lang="en-US" err="1"/>
              <a:t>SummitCoC</a:t>
            </a:r>
            <a:r>
              <a:rPr lang="en-US"/>
              <a:t> for more information on the Event Code of Conduct."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07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43</a:t>
            </a:fld>
            <a:endParaRPr lang="en-GB"/>
          </a:p>
        </p:txBody>
      </p:sp>
    </p:spTree>
    <p:extLst>
      <p:ext uri="{BB962C8B-B14F-4D97-AF65-F5344CB8AC3E}">
        <p14:creationId xmlns:p14="http://schemas.microsoft.com/office/powerpoint/2010/main" val="3409905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46</a:t>
            </a:fld>
            <a:endParaRPr lang="en-GB"/>
          </a:p>
        </p:txBody>
      </p:sp>
    </p:spTree>
    <p:extLst>
      <p:ext uri="{BB962C8B-B14F-4D97-AF65-F5344CB8AC3E}">
        <p14:creationId xmlns:p14="http://schemas.microsoft.com/office/powerpoint/2010/main" val="2005785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47</a:t>
            </a:fld>
            <a:endParaRPr lang="en-GB"/>
          </a:p>
        </p:txBody>
      </p:sp>
    </p:spTree>
    <p:extLst>
      <p:ext uri="{BB962C8B-B14F-4D97-AF65-F5344CB8AC3E}">
        <p14:creationId xmlns:p14="http://schemas.microsoft.com/office/powerpoint/2010/main" val="2426495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48</a:t>
            </a:fld>
            <a:endParaRPr lang="en-GB"/>
          </a:p>
        </p:txBody>
      </p:sp>
    </p:spTree>
    <p:extLst>
      <p:ext uri="{BB962C8B-B14F-4D97-AF65-F5344CB8AC3E}">
        <p14:creationId xmlns:p14="http://schemas.microsoft.com/office/powerpoint/2010/main" val="21994424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49</a:t>
            </a:fld>
            <a:endParaRPr lang="en-GB"/>
          </a:p>
        </p:txBody>
      </p:sp>
    </p:spTree>
    <p:extLst>
      <p:ext uri="{BB962C8B-B14F-4D97-AF65-F5344CB8AC3E}">
        <p14:creationId xmlns:p14="http://schemas.microsoft.com/office/powerpoint/2010/main" val="686242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50</a:t>
            </a:fld>
            <a:endParaRPr lang="en-GB"/>
          </a:p>
        </p:txBody>
      </p:sp>
    </p:spTree>
    <p:extLst>
      <p:ext uri="{BB962C8B-B14F-4D97-AF65-F5344CB8AC3E}">
        <p14:creationId xmlns:p14="http://schemas.microsoft.com/office/powerpoint/2010/main" val="4775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ONLY HIDE IF YOUR SESSION IS VIRTUAL ONLY OR IN PERSON ONLY. Do Not Change.</a:t>
            </a:r>
          </a:p>
          <a:p>
            <a:pPr>
              <a:defRPr/>
            </a:pPr>
            <a:endParaRPr lang="en-US">
              <a:cs typeface="Calibri"/>
            </a:endParaRPr>
          </a:p>
          <a:p>
            <a:pPr>
              <a:defRPr/>
            </a:pPr>
            <a:r>
              <a:rPr lang="en-US">
                <a:cs typeface="Calibri"/>
              </a:rPr>
              <a:t>Moderator script: Read complete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608BCF-F3C4-42AD-BD9F-70B8D0A8C5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52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9</a:t>
            </a:fld>
            <a:endParaRPr lang="en-GB"/>
          </a:p>
        </p:txBody>
      </p:sp>
    </p:spTree>
    <p:extLst>
      <p:ext uri="{BB962C8B-B14F-4D97-AF65-F5344CB8AC3E}">
        <p14:creationId xmlns:p14="http://schemas.microsoft.com/office/powerpoint/2010/main" val="28574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Delete subtitle line if not used.</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10</a:t>
            </a:fld>
            <a:endParaRPr lang="en-GB"/>
          </a:p>
        </p:txBody>
      </p:sp>
    </p:spTree>
    <p:extLst>
      <p:ext uri="{BB962C8B-B14F-4D97-AF65-F5344CB8AC3E}">
        <p14:creationId xmlns:p14="http://schemas.microsoft.com/office/powerpoint/2010/main" val="3684880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Delete subtitle line if not used.</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11</a:t>
            </a:fld>
            <a:endParaRPr lang="en-GB"/>
          </a:p>
        </p:txBody>
      </p:sp>
    </p:spTree>
    <p:extLst>
      <p:ext uri="{BB962C8B-B14F-4D97-AF65-F5344CB8AC3E}">
        <p14:creationId xmlns:p14="http://schemas.microsoft.com/office/powerpoint/2010/main" val="115620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12</a:t>
            </a:fld>
            <a:endParaRPr lang="en-GB"/>
          </a:p>
        </p:txBody>
      </p:sp>
    </p:spTree>
    <p:extLst>
      <p:ext uri="{BB962C8B-B14F-4D97-AF65-F5344CB8AC3E}">
        <p14:creationId xmlns:p14="http://schemas.microsoft.com/office/powerpoint/2010/main" val="1311936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85.xml.rels><?xml version="1.0" encoding="UTF-8" standalone="yes"?>
<Relationships xmlns="http://schemas.openxmlformats.org/package/2006/relationships"><Relationship Id="rId3" Type="http://schemas.openxmlformats.org/officeDocument/2006/relationships/hyperlink" Target="https://support.office.com/en-US/article/Make-your-PowerPoint-presentations-accessible-6f7772b2-2f33-4bd2-8ca7-dae3b2b3ef25" TargetMode="External"/><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Title Card_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4" name="Decorative - Container">
            <a:extLst>
              <a:ext uri="{FF2B5EF4-FFF2-40B4-BE49-F238E27FC236}">
                <a16:creationId xmlns:a16="http://schemas.microsoft.com/office/drawing/2014/main" id="{36EAE6E7-1B8E-8B70-6455-4FF31F925D18}"/>
              </a:ext>
            </a:extLst>
          </p:cNvPr>
          <p:cNvSpPr/>
          <p:nvPr userDrawn="1"/>
        </p:nvSpPr>
        <p:spPr>
          <a:xfrm>
            <a:off x="457200" y="916478"/>
            <a:ext cx="11277600" cy="5025043"/>
          </a:xfrm>
          <a:prstGeom prst="roundRect">
            <a:avLst>
              <a:gd name="adj" fmla="val 2096"/>
            </a:avLst>
          </a:prstGeom>
          <a:solidFill>
            <a:schemeClr val="bg1"/>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ecorative - Calendar Icon" descr="Icon&#10;&#10;Description automatically generated">
            <a:extLst>
              <a:ext uri="{FF2B5EF4-FFF2-40B4-BE49-F238E27FC236}">
                <a16:creationId xmlns:a16="http://schemas.microsoft.com/office/drawing/2014/main" id="{7A6A71AD-2DBE-9F78-56E2-5A3BD71574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pic>
        <p:nvPicPr>
          <p:cNvPr id="2" name="Microsoft Logo">
            <a:extLst>
              <a:ext uri="{FF2B5EF4-FFF2-40B4-BE49-F238E27FC236}">
                <a16:creationId xmlns:a16="http://schemas.microsoft.com/office/drawing/2014/main" id="{FD348D2C-7B20-90E4-3AA3-DCD20731EE8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5" name="Title 6">
            <a:extLst>
              <a:ext uri="{FF2B5EF4-FFF2-40B4-BE49-F238E27FC236}">
                <a16:creationId xmlns:a16="http://schemas.microsoft.com/office/drawing/2014/main" id="{CB176DCA-C4E7-4960-9EA1-64A9A9552919}"/>
              </a:ext>
            </a:extLst>
          </p:cNvPr>
          <p:cNvSpPr txBox="1">
            <a:spLocks noGrp="1"/>
          </p:cNvSpPr>
          <p:nvPr>
            <p:ph type="title" idx="4294967295"/>
          </p:nvPr>
        </p:nvSpPr>
        <p:spPr>
          <a:xfrm>
            <a:off x="796705" y="2153945"/>
            <a:ext cx="10121900" cy="5675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2800" b="1" i="0" kern="1200">
                <a:solidFill>
                  <a:srgbClr val="2A436E"/>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Click here to edit Session Title</a:t>
            </a:r>
          </a:p>
        </p:txBody>
      </p:sp>
      <p:sp>
        <p:nvSpPr>
          <p:cNvPr id="7" name="Decorative - Dash">
            <a:extLst>
              <a:ext uri="{FF2B5EF4-FFF2-40B4-BE49-F238E27FC236}">
                <a16:creationId xmlns:a16="http://schemas.microsoft.com/office/drawing/2014/main" id="{FC446F3D-283F-542E-509D-C8BB9F885706}"/>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5" name="Text Placeholder 5">
            <a:extLst>
              <a:ext uri="{FF2B5EF4-FFF2-40B4-BE49-F238E27FC236}">
                <a16:creationId xmlns:a16="http://schemas.microsoft.com/office/drawing/2014/main" id="{42A0063B-DC14-C9CE-B92C-D18EA78214CD}"/>
              </a:ext>
            </a:extLst>
          </p:cNvPr>
          <p:cNvSpPr>
            <a:spLocks noGrp="1"/>
          </p:cNvSpPr>
          <p:nvPr>
            <p:ph type="body" sz="quarter" idx="11" hasCustomPrompt="1"/>
          </p:nvPr>
        </p:nvSpPr>
        <p:spPr>
          <a:xfrm>
            <a:off x="79670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16" name="Text Placeholder 5">
            <a:extLst>
              <a:ext uri="{FF2B5EF4-FFF2-40B4-BE49-F238E27FC236}">
                <a16:creationId xmlns:a16="http://schemas.microsoft.com/office/drawing/2014/main" id="{68B07ED3-1437-A278-2554-4F10751756AA}"/>
              </a:ext>
            </a:extLst>
          </p:cNvPr>
          <p:cNvSpPr>
            <a:spLocks noGrp="1"/>
          </p:cNvSpPr>
          <p:nvPr>
            <p:ph type="body" sz="quarter" idx="12" hasCustomPrompt="1"/>
          </p:nvPr>
        </p:nvSpPr>
        <p:spPr>
          <a:xfrm>
            <a:off x="79670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spTree>
    <p:extLst>
      <p:ext uri="{BB962C8B-B14F-4D97-AF65-F5344CB8AC3E}">
        <p14:creationId xmlns:p14="http://schemas.microsoft.com/office/powerpoint/2010/main" val="2789648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625DB14B-01F0-8132-EC27-5373769533F6}"/>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Decorative - Art"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97084C19-88FA-37FE-E761-1B53AE5D41C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9" name="Decorative - Dash">
            <a:extLst>
              <a:ext uri="{FF2B5EF4-FFF2-40B4-BE49-F238E27FC236}">
                <a16:creationId xmlns:a16="http://schemas.microsoft.com/office/drawing/2014/main" id="{2C491BEE-5191-1BF3-9C25-0A01102E1993}"/>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2" name="Text Placeholder 12">
            <a:extLst>
              <a:ext uri="{FF2B5EF4-FFF2-40B4-BE49-F238E27FC236}">
                <a16:creationId xmlns:a16="http://schemas.microsoft.com/office/drawing/2014/main" id="{96BCA8E4-8B97-77C4-C623-5035FEF8F226}"/>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810900FD-D8E5-146F-1E88-1E3F4DF78444}"/>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2FFBC515-22C8-AE29-8186-797EAA0849CF}"/>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2">
            <a:extLst>
              <a:ext uri="{FF2B5EF4-FFF2-40B4-BE49-F238E27FC236}">
                <a16:creationId xmlns:a16="http://schemas.microsoft.com/office/drawing/2014/main" id="{2C384E6A-A86E-0219-1A60-4F3164B98998}"/>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Decorative - Dash">
            <a:extLst>
              <a:ext uri="{FF2B5EF4-FFF2-40B4-BE49-F238E27FC236}">
                <a16:creationId xmlns:a16="http://schemas.microsoft.com/office/drawing/2014/main" id="{8DBACC59-CEA1-1E68-D96D-C55929C9585E}"/>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7" name="Text Placeholder 12">
            <a:extLst>
              <a:ext uri="{FF2B5EF4-FFF2-40B4-BE49-F238E27FC236}">
                <a16:creationId xmlns:a16="http://schemas.microsoft.com/office/drawing/2014/main" id="{30AFD584-FA93-ECE2-B9B3-EF3121EB6E48}"/>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87925FBD-8DF0-BC9C-F258-B5DC46483009}"/>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2">
            <a:extLst>
              <a:ext uri="{FF2B5EF4-FFF2-40B4-BE49-F238E27FC236}">
                <a16:creationId xmlns:a16="http://schemas.microsoft.com/office/drawing/2014/main" id="{9E1FA343-C047-835D-5197-8B7A4A39DDA3}"/>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7CA84C5B-EBD9-6953-2C42-23BC40C47518}"/>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577868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57" name="Picture Placeholder 4">
            <a:extLst>
              <a:ext uri="{FF2B5EF4-FFF2-40B4-BE49-F238E27FC236}">
                <a16:creationId xmlns:a16="http://schemas.microsoft.com/office/drawing/2014/main" id="{06B476FF-FCE4-D2EB-4C92-B26CCFF84508}"/>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63" name="Picture Placeholder 4">
            <a:extLst>
              <a:ext uri="{FF2B5EF4-FFF2-40B4-BE49-F238E27FC236}">
                <a16:creationId xmlns:a16="http://schemas.microsoft.com/office/drawing/2014/main" id="{EBC60511-45DB-60E7-B0CA-12577EB53E9F}"/>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Microsoft Logo">
            <a:extLst>
              <a:ext uri="{FF2B5EF4-FFF2-40B4-BE49-F238E27FC236}">
                <a16:creationId xmlns:a16="http://schemas.microsoft.com/office/drawing/2014/main" id="{EBBCED83-7695-79C3-196C-1C4C7FCA14B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
        <p:nvSpPr>
          <p:cNvPr id="8" name="Decorative - Dash">
            <a:extLst>
              <a:ext uri="{FF2B5EF4-FFF2-40B4-BE49-F238E27FC236}">
                <a16:creationId xmlns:a16="http://schemas.microsoft.com/office/drawing/2014/main" id="{36369183-423B-04DE-B663-04464E64BE7D}"/>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1" name="Text Placeholder 12">
            <a:extLst>
              <a:ext uri="{FF2B5EF4-FFF2-40B4-BE49-F238E27FC236}">
                <a16:creationId xmlns:a16="http://schemas.microsoft.com/office/drawing/2014/main" id="{C32A2853-8EF4-8821-4446-29544A5C0F0E}"/>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2">
            <a:extLst>
              <a:ext uri="{FF2B5EF4-FFF2-40B4-BE49-F238E27FC236}">
                <a16:creationId xmlns:a16="http://schemas.microsoft.com/office/drawing/2014/main" id="{CFCB0977-4D05-CF27-3605-0F3ED8D32846}"/>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E29EAF46-4772-93CA-F273-859520DED805}"/>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403B9231-B6A0-EA6F-33FE-8C0FBA213526}"/>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Decorative - Dash">
            <a:extLst>
              <a:ext uri="{FF2B5EF4-FFF2-40B4-BE49-F238E27FC236}">
                <a16:creationId xmlns:a16="http://schemas.microsoft.com/office/drawing/2014/main" id="{742233EB-8F75-EC01-E285-DF43658C5052}"/>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6" name="Text Placeholder 12">
            <a:extLst>
              <a:ext uri="{FF2B5EF4-FFF2-40B4-BE49-F238E27FC236}">
                <a16:creationId xmlns:a16="http://schemas.microsoft.com/office/drawing/2014/main" id="{9A6A13B7-FB51-0CAC-F778-AE7A2481C024}"/>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02CFE263-4C9F-990D-B9E7-5B3BD2E1636D}"/>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A84CDCAE-3DFA-8B9D-8E8B-308EAA9094BD}"/>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2">
            <a:extLst>
              <a:ext uri="{FF2B5EF4-FFF2-40B4-BE49-F238E27FC236}">
                <a16:creationId xmlns:a16="http://schemas.microsoft.com/office/drawing/2014/main" id="{9B5A5848-7823-16F8-5130-67391ED473E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Decorative - Dash">
            <a:extLst>
              <a:ext uri="{FF2B5EF4-FFF2-40B4-BE49-F238E27FC236}">
                <a16:creationId xmlns:a16="http://schemas.microsoft.com/office/drawing/2014/main" id="{35E222F8-6BB0-5A68-6225-FAFA6EB8A706}"/>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21" name="Text Placeholder 12">
            <a:extLst>
              <a:ext uri="{FF2B5EF4-FFF2-40B4-BE49-F238E27FC236}">
                <a16:creationId xmlns:a16="http://schemas.microsoft.com/office/drawing/2014/main" id="{5844047A-37B5-FBF8-9F43-89A0695DDBC0}"/>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69115437-1045-0DBC-DCCA-AF14A4E9E095}"/>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F99B8C86-A9F6-6C9D-5D68-CD66170533B8}"/>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B24993A9-AE71-23E4-5DAB-37D933D2954B}"/>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867178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457200" y="2036937"/>
            <a:ext cx="1392063" cy="1392063"/>
          </a:xfrm>
          <a:prstGeom prst="ellipse">
            <a:avLst/>
          </a:prstGeom>
        </p:spPr>
        <p:txBody>
          <a:bodyPr/>
          <a:lstStyle>
            <a:lvl1pPr marL="0" indent="0">
              <a:buNone/>
              <a:defRPr>
                <a:noFill/>
              </a:defRPr>
            </a:lvl1pPr>
          </a:lstStyle>
          <a:p>
            <a:r>
              <a:rPr lang="en-US"/>
              <a:t>v</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6" name="Microsoft Logo">
            <a:extLst>
              <a:ext uri="{FF2B5EF4-FFF2-40B4-BE49-F238E27FC236}">
                <a16:creationId xmlns:a16="http://schemas.microsoft.com/office/drawing/2014/main" id="{DC7F85E5-ADEA-9263-5C80-69647748145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
        <p:nvSpPr>
          <p:cNvPr id="32" name="Decorative - Dash">
            <a:extLst>
              <a:ext uri="{FF2B5EF4-FFF2-40B4-BE49-F238E27FC236}">
                <a16:creationId xmlns:a16="http://schemas.microsoft.com/office/drawing/2014/main" id="{F65C9715-5815-39A7-7C7E-B07B78110128}"/>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0" name="Text Placeholder 12">
            <a:extLst>
              <a:ext uri="{FF2B5EF4-FFF2-40B4-BE49-F238E27FC236}">
                <a16:creationId xmlns:a16="http://schemas.microsoft.com/office/drawing/2014/main" id="{040C10F2-970B-433A-A874-3D5DFFF9794A}"/>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1" name="Text Placeholder 12">
            <a:extLst>
              <a:ext uri="{FF2B5EF4-FFF2-40B4-BE49-F238E27FC236}">
                <a16:creationId xmlns:a16="http://schemas.microsoft.com/office/drawing/2014/main" id="{3C9A740C-1DCF-BDD8-DF44-272A53C57236}"/>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2" name="Text Placeholder 12">
            <a:extLst>
              <a:ext uri="{FF2B5EF4-FFF2-40B4-BE49-F238E27FC236}">
                <a16:creationId xmlns:a16="http://schemas.microsoft.com/office/drawing/2014/main" id="{DFF401B9-560C-F1A6-8FFB-58018CCAB86F}"/>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5" name="Text Placeholder 12">
            <a:extLst>
              <a:ext uri="{FF2B5EF4-FFF2-40B4-BE49-F238E27FC236}">
                <a16:creationId xmlns:a16="http://schemas.microsoft.com/office/drawing/2014/main" id="{C7BDC3CE-E8B1-A22D-57FD-AC89F47B2E9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6" name="Picture Placeholder 4">
            <a:extLst>
              <a:ext uri="{FF2B5EF4-FFF2-40B4-BE49-F238E27FC236}">
                <a16:creationId xmlns:a16="http://schemas.microsoft.com/office/drawing/2014/main" id="{46C3A71D-FC66-ABB2-1B9E-5C36739698BC}"/>
              </a:ext>
            </a:extLst>
          </p:cNvPr>
          <p:cNvSpPr>
            <a:spLocks noGrp="1"/>
          </p:cNvSpPr>
          <p:nvPr>
            <p:ph type="pic" sz="quarter" idx="30" hasCustomPrompt="1"/>
          </p:nvPr>
        </p:nvSpPr>
        <p:spPr>
          <a:xfrm>
            <a:off x="457200" y="4044157"/>
            <a:ext cx="1392063" cy="1392063"/>
          </a:xfrm>
          <a:prstGeom prst="ellipse">
            <a:avLst/>
          </a:prstGeom>
        </p:spPr>
        <p:txBody>
          <a:bodyPr/>
          <a:lstStyle>
            <a:lvl1pPr marL="0" indent="0">
              <a:buNone/>
              <a:defRPr>
                <a:noFill/>
              </a:defRPr>
            </a:lvl1pPr>
          </a:lstStyle>
          <a:p>
            <a:r>
              <a:rPr lang="en-US"/>
              <a:t>v</a:t>
            </a:r>
          </a:p>
        </p:txBody>
      </p:sp>
      <p:sp>
        <p:nvSpPr>
          <p:cNvPr id="57" name="Decorative - Dash">
            <a:extLst>
              <a:ext uri="{FF2B5EF4-FFF2-40B4-BE49-F238E27FC236}">
                <a16:creationId xmlns:a16="http://schemas.microsoft.com/office/drawing/2014/main" id="{EF9FA3BF-D6E4-AEAC-B1AD-25E8C2EFDD09}"/>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8" name="Text Placeholder 12">
            <a:extLst>
              <a:ext uri="{FF2B5EF4-FFF2-40B4-BE49-F238E27FC236}">
                <a16:creationId xmlns:a16="http://schemas.microsoft.com/office/drawing/2014/main" id="{23D09CCC-90F3-1CCF-F753-E602B90204F2}"/>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9" name="Text Placeholder 12">
            <a:extLst>
              <a:ext uri="{FF2B5EF4-FFF2-40B4-BE49-F238E27FC236}">
                <a16:creationId xmlns:a16="http://schemas.microsoft.com/office/drawing/2014/main" id="{3779FEEC-3B93-E228-312A-5F990414384B}"/>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0" name="Text Placeholder 12">
            <a:extLst>
              <a:ext uri="{FF2B5EF4-FFF2-40B4-BE49-F238E27FC236}">
                <a16:creationId xmlns:a16="http://schemas.microsoft.com/office/drawing/2014/main" id="{12628AD8-F7CB-90FE-BF0D-FC4D57B8155F}"/>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1" name="Text Placeholder 12">
            <a:extLst>
              <a:ext uri="{FF2B5EF4-FFF2-40B4-BE49-F238E27FC236}">
                <a16:creationId xmlns:a16="http://schemas.microsoft.com/office/drawing/2014/main" id="{6124ADD7-BE5A-30BA-A92E-04C5E1FF1174}"/>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2" name="Picture Placeholder 4">
            <a:extLst>
              <a:ext uri="{FF2B5EF4-FFF2-40B4-BE49-F238E27FC236}">
                <a16:creationId xmlns:a16="http://schemas.microsoft.com/office/drawing/2014/main" id="{832DFDE5-DF88-7281-5C07-F808067AA29A}"/>
              </a:ext>
            </a:extLst>
          </p:cNvPr>
          <p:cNvSpPr>
            <a:spLocks noGrp="1"/>
          </p:cNvSpPr>
          <p:nvPr>
            <p:ph type="pic" sz="quarter" idx="35" hasCustomPrompt="1"/>
          </p:nvPr>
        </p:nvSpPr>
        <p:spPr>
          <a:xfrm>
            <a:off x="6244683" y="2036937"/>
            <a:ext cx="1392063" cy="1392063"/>
          </a:xfrm>
          <a:prstGeom prst="ellipse">
            <a:avLst/>
          </a:prstGeom>
        </p:spPr>
        <p:txBody>
          <a:bodyPr/>
          <a:lstStyle>
            <a:lvl1pPr marL="0" indent="0">
              <a:buNone/>
              <a:defRPr>
                <a:noFill/>
              </a:defRPr>
            </a:lvl1pPr>
          </a:lstStyle>
          <a:p>
            <a:r>
              <a:rPr lang="en-US"/>
              <a:t>v</a:t>
            </a:r>
          </a:p>
        </p:txBody>
      </p:sp>
      <p:sp>
        <p:nvSpPr>
          <p:cNvPr id="63" name="Decorative - Dash">
            <a:extLst>
              <a:ext uri="{FF2B5EF4-FFF2-40B4-BE49-F238E27FC236}">
                <a16:creationId xmlns:a16="http://schemas.microsoft.com/office/drawing/2014/main" id="{81605164-2238-7C94-1209-EB48F925E1B4}"/>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64" name="Text Placeholder 12">
            <a:extLst>
              <a:ext uri="{FF2B5EF4-FFF2-40B4-BE49-F238E27FC236}">
                <a16:creationId xmlns:a16="http://schemas.microsoft.com/office/drawing/2014/main" id="{07F1C61F-8E97-982B-9194-F752F4667256}"/>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5" name="Text Placeholder 12">
            <a:extLst>
              <a:ext uri="{FF2B5EF4-FFF2-40B4-BE49-F238E27FC236}">
                <a16:creationId xmlns:a16="http://schemas.microsoft.com/office/drawing/2014/main" id="{6953D7AD-E90F-3EFA-8D46-18739C06D74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6" name="Text Placeholder 12">
            <a:extLst>
              <a:ext uri="{FF2B5EF4-FFF2-40B4-BE49-F238E27FC236}">
                <a16:creationId xmlns:a16="http://schemas.microsoft.com/office/drawing/2014/main" id="{6A8AF73E-7159-6E7E-4AF5-0C3A9AB5A5FD}"/>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7" name="Text Placeholder 12">
            <a:extLst>
              <a:ext uri="{FF2B5EF4-FFF2-40B4-BE49-F238E27FC236}">
                <a16:creationId xmlns:a16="http://schemas.microsoft.com/office/drawing/2014/main" id="{BDD8DCBC-BC3A-BCAB-D53C-D8659FA9285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8" name="Picture Placeholder 4">
            <a:extLst>
              <a:ext uri="{FF2B5EF4-FFF2-40B4-BE49-F238E27FC236}">
                <a16:creationId xmlns:a16="http://schemas.microsoft.com/office/drawing/2014/main" id="{C774141A-F02F-904D-1BB7-FB6C4C2EEE17}"/>
              </a:ext>
            </a:extLst>
          </p:cNvPr>
          <p:cNvSpPr>
            <a:spLocks noGrp="1"/>
          </p:cNvSpPr>
          <p:nvPr>
            <p:ph type="pic" sz="quarter" idx="40" hasCustomPrompt="1"/>
          </p:nvPr>
        </p:nvSpPr>
        <p:spPr>
          <a:xfrm>
            <a:off x="6244683" y="4044157"/>
            <a:ext cx="1392063" cy="1392063"/>
          </a:xfrm>
          <a:prstGeom prst="ellipse">
            <a:avLst/>
          </a:prstGeom>
        </p:spPr>
        <p:txBody>
          <a:bodyPr/>
          <a:lstStyle>
            <a:lvl1pPr marL="0" indent="0">
              <a:buNone/>
              <a:defRPr>
                <a:noFill/>
              </a:defRPr>
            </a:lvl1pPr>
          </a:lstStyle>
          <a:p>
            <a:r>
              <a:rPr lang="en-US"/>
              <a:t>v</a:t>
            </a:r>
          </a:p>
        </p:txBody>
      </p:sp>
      <p:sp>
        <p:nvSpPr>
          <p:cNvPr id="69" name="Decorative - Dash">
            <a:extLst>
              <a:ext uri="{FF2B5EF4-FFF2-40B4-BE49-F238E27FC236}">
                <a16:creationId xmlns:a16="http://schemas.microsoft.com/office/drawing/2014/main" id="{0DA96AEE-EDCC-6AE3-3F41-616C48915317}"/>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70" name="Text Placeholder 12">
            <a:extLst>
              <a:ext uri="{FF2B5EF4-FFF2-40B4-BE49-F238E27FC236}">
                <a16:creationId xmlns:a16="http://schemas.microsoft.com/office/drawing/2014/main" id="{1E7B7EC1-7BCB-094B-2010-88276D486687}"/>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rgbClr val="2A436E"/>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1" name="Text Placeholder 12">
            <a:extLst>
              <a:ext uri="{FF2B5EF4-FFF2-40B4-BE49-F238E27FC236}">
                <a16:creationId xmlns:a16="http://schemas.microsoft.com/office/drawing/2014/main" id="{E3A76DC7-99A0-329B-BB35-7D0EEB8721CF}"/>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2" name="Text Placeholder 12">
            <a:extLst>
              <a:ext uri="{FF2B5EF4-FFF2-40B4-BE49-F238E27FC236}">
                <a16:creationId xmlns:a16="http://schemas.microsoft.com/office/drawing/2014/main" id="{018692AE-9066-86B2-C331-6E65C9356269}"/>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73" name="Text Placeholder 12">
            <a:extLst>
              <a:ext uri="{FF2B5EF4-FFF2-40B4-BE49-F238E27FC236}">
                <a16:creationId xmlns:a16="http://schemas.microsoft.com/office/drawing/2014/main" id="{A07D3F1F-D3D5-480B-4C63-E2081DE395EB}"/>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8562687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4619855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Table_Light">
    <p:bg>
      <p:bgPr>
        <a:solidFill>
          <a:srgbClr val="E8EFFF">
            <a:alpha val="29995"/>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pic>
        <p:nvPicPr>
          <p:cNvPr id="10" name="Decorative - Art"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27FB6C58-F4A7-3191-5DC4-A316A04D2BA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6957757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Conten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AD134A05-AA95-ACD6-8C0F-3F6B18D2BAC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125831019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Triple Column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4/5/2023</a:t>
            </a:fld>
            <a:endParaRPr lang="en-US"/>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31102763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A355-D32C-8EED-474C-9E075806B0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3B7138-EFB4-9CF7-6F40-5D13A50C28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B6324-4986-2ECD-8527-10BEA8721060}"/>
              </a:ext>
            </a:extLst>
          </p:cNvPr>
          <p:cNvSpPr>
            <a:spLocks noGrp="1"/>
          </p:cNvSpPr>
          <p:nvPr>
            <p:ph type="dt" sz="half" idx="10"/>
          </p:nvPr>
        </p:nvSpPr>
        <p:spPr/>
        <p:txBody>
          <a:bodyPr/>
          <a:lstStyle/>
          <a:p>
            <a:fld id="{520C0B9A-7330-4C2A-8D96-0CCB8F7D16C9}" type="datetimeFigureOut">
              <a:rPr lang="en-US" smtClean="0"/>
              <a:t>4/5/2023</a:t>
            </a:fld>
            <a:endParaRPr lang="en-US"/>
          </a:p>
        </p:txBody>
      </p:sp>
      <p:sp>
        <p:nvSpPr>
          <p:cNvPr id="5" name="Footer Placeholder 4">
            <a:extLst>
              <a:ext uri="{FF2B5EF4-FFF2-40B4-BE49-F238E27FC236}">
                <a16:creationId xmlns:a16="http://schemas.microsoft.com/office/drawing/2014/main" id="{71523F73-C144-DFF3-8C98-F159AA33A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FEEE0-52AA-3763-3D10-55CBF448096D}"/>
              </a:ext>
            </a:extLst>
          </p:cNvPr>
          <p:cNvSpPr>
            <a:spLocks noGrp="1"/>
          </p:cNvSpPr>
          <p:nvPr>
            <p:ph type="sldNum" sz="quarter" idx="12"/>
          </p:nvPr>
        </p:nvSpPr>
        <p:spPr/>
        <p:txBody>
          <a:bodyPr/>
          <a:lstStyle/>
          <a:p>
            <a:fld id="{72BAF84A-5B70-43B0-B57D-8FCD418FA2AD}" type="slidenum">
              <a:rPr lang="en-US" smtClean="0"/>
              <a:t>‹#›</a:t>
            </a:fld>
            <a:endParaRPr lang="en-US"/>
          </a:p>
        </p:txBody>
      </p:sp>
    </p:spTree>
    <p:extLst>
      <p:ext uri="{BB962C8B-B14F-4D97-AF65-F5344CB8AC3E}">
        <p14:creationId xmlns:p14="http://schemas.microsoft.com/office/powerpoint/2010/main" val="17020652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_L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BDD62D-DFD7-4903-A895-FBE895ABC0F2}"/>
              </a:ext>
            </a:extLst>
          </p:cNvPr>
          <p:cNvSpPr txBox="1"/>
          <p:nvPr userDrawn="1"/>
        </p:nvSpPr>
        <p:spPr>
          <a:xfrm>
            <a:off x="449728" y="1407853"/>
            <a:ext cx="4153669" cy="3093154"/>
          </a:xfrm>
          <a:prstGeom prst="rect">
            <a:avLst/>
          </a:prstGeom>
          <a:noFill/>
        </p:spPr>
        <p:txBody>
          <a:bodyPr wrap="square" rtlCol="0">
            <a:spAutoFit/>
          </a:bodyPr>
          <a:lstStyle/>
          <a:p>
            <a:r>
              <a:rPr lang="en-US" sz="3800" spc="600" baseline="0">
                <a:solidFill>
                  <a:srgbClr val="2A436E"/>
                </a:solidFill>
                <a:latin typeface="Segoe UI Semibold" panose="020B0702040204020203" pitchFamily="34" charset="0"/>
                <a:cs typeface="Segoe UI Semibold" panose="020B0702040204020203" pitchFamily="34" charset="0"/>
              </a:rPr>
              <a:t>MVP</a:t>
            </a:r>
          </a:p>
          <a:p>
            <a:pPr>
              <a:spcBef>
                <a:spcPts val="2400"/>
              </a:spcBef>
              <a:spcAft>
                <a:spcPts val="0"/>
              </a:spcAft>
            </a:pPr>
            <a:r>
              <a:rPr lang="en-US" sz="6600" b="1" spc="600" baseline="0">
                <a:solidFill>
                  <a:srgbClr val="2A436E"/>
                </a:solidFill>
                <a:latin typeface="+mn-lt"/>
                <a:ea typeface="Segoe UI Black" panose="020B0A02040204020203" pitchFamily="34" charset="0"/>
                <a:cs typeface="Segoe UI Semibold" panose="020B0702040204020203" pitchFamily="34" charset="0"/>
              </a:rPr>
              <a:t>Global</a:t>
            </a:r>
          </a:p>
          <a:p>
            <a:pPr>
              <a:spcBef>
                <a:spcPts val="400"/>
              </a:spcBef>
              <a:spcAft>
                <a:spcPts val="0"/>
              </a:spcAft>
            </a:pPr>
            <a:r>
              <a:rPr lang="en-US" sz="6600" b="1" spc="600" baseline="0">
                <a:solidFill>
                  <a:srgbClr val="2A436E"/>
                </a:solidFill>
                <a:latin typeface="+mn-lt"/>
                <a:ea typeface="Segoe UI Black" panose="020B0A02040204020203" pitchFamily="34" charset="0"/>
                <a:cs typeface="Segoe UI Semibold" panose="020B0702040204020203" pitchFamily="34" charset="0"/>
              </a:rPr>
              <a:t>Summit</a:t>
            </a:r>
          </a:p>
        </p:txBody>
      </p:sp>
      <p:sp>
        <p:nvSpPr>
          <p:cNvPr id="5" name="Rectangle 4">
            <a:extLst>
              <a:ext uri="{FF2B5EF4-FFF2-40B4-BE49-F238E27FC236}">
                <a16:creationId xmlns:a16="http://schemas.microsoft.com/office/drawing/2014/main" id="{18A4D5C0-7E8B-4E71-A3FE-E4F11DA7E249}"/>
              </a:ext>
              <a:ext uri="{C183D7F6-B498-43B3-948B-1728B52AA6E4}">
                <adec:decorative xmlns:adec="http://schemas.microsoft.com/office/drawing/2017/decorative" val="1"/>
              </a:ext>
            </a:extLst>
          </p:cNvPr>
          <p:cNvSpPr/>
          <p:nvPr userDrawn="1"/>
        </p:nvSpPr>
        <p:spPr>
          <a:xfrm>
            <a:off x="578308" y="2160140"/>
            <a:ext cx="384048" cy="54864"/>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4" name="Picture 3">
            <a:extLst>
              <a:ext uri="{FF2B5EF4-FFF2-40B4-BE49-F238E27FC236}">
                <a16:creationId xmlns:a16="http://schemas.microsoft.com/office/drawing/2014/main" id="{EFD8DF26-7869-DC49-F7A8-39A26DA3318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79639318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Rectangle 6">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8" name="Picture 7">
            <a:extLst>
              <a:ext uri="{FF2B5EF4-FFF2-40B4-BE49-F238E27FC236}">
                <a16:creationId xmlns:a16="http://schemas.microsoft.com/office/drawing/2014/main" id="{153F9931-9B60-8065-0A00-F3E705257C3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5" name="Title 1">
            <a:extLst>
              <a:ext uri="{FF2B5EF4-FFF2-40B4-BE49-F238E27FC236}">
                <a16:creationId xmlns:a16="http://schemas.microsoft.com/office/drawing/2014/main" id="{18B3DA78-EDDC-F51F-6548-C4D4FBF1BAEA}"/>
              </a:ext>
            </a:extLst>
          </p:cNvPr>
          <p:cNvSpPr>
            <a:spLocks noGrp="1"/>
          </p:cNvSpPr>
          <p:nvPr>
            <p:ph type="title" hasCustomPrompt="1"/>
          </p:nvPr>
        </p:nvSpPr>
        <p:spPr>
          <a:xfrm>
            <a:off x="480392" y="2733261"/>
            <a:ext cx="6404502" cy="1014205"/>
          </a:xfrm>
        </p:spPr>
        <p:txBody>
          <a:bodyPr anchor="b">
            <a:normAutofit/>
          </a:bodyPr>
          <a:lstStyle>
            <a:lvl1pPr>
              <a:defRPr sz="2800">
                <a:solidFill>
                  <a:srgbClr val="2A436E"/>
                </a:solidFill>
              </a:defRPr>
            </a:lvl1pPr>
          </a:lstStyle>
          <a:p>
            <a:r>
              <a:rPr lang="en-US"/>
              <a:t>Slide Title</a:t>
            </a:r>
          </a:p>
        </p:txBody>
      </p:sp>
      <p:sp>
        <p:nvSpPr>
          <p:cNvPr id="9" name="Text Placeholder 2">
            <a:extLst>
              <a:ext uri="{FF2B5EF4-FFF2-40B4-BE49-F238E27FC236}">
                <a16:creationId xmlns:a16="http://schemas.microsoft.com/office/drawing/2014/main" id="{2B95B967-33A9-4610-58ED-712078F2FDC5}"/>
              </a:ext>
            </a:extLst>
          </p:cNvPr>
          <p:cNvSpPr>
            <a:spLocks noGrp="1"/>
          </p:cNvSpPr>
          <p:nvPr>
            <p:ph type="body" idx="1"/>
          </p:nvPr>
        </p:nvSpPr>
        <p:spPr>
          <a:xfrm>
            <a:off x="480392" y="3764929"/>
            <a:ext cx="6404502" cy="1500187"/>
          </a:xfrm>
        </p:spPr>
        <p:txBody>
          <a:bodyPr>
            <a:normAutofit/>
          </a:bodyPr>
          <a:lstStyle>
            <a:lvl1pPr marL="0" indent="0">
              <a:buNone/>
              <a:defRPr sz="1600">
                <a:solidFill>
                  <a:srgbClr val="2A436E">
                    <a:alpha val="70000"/>
                  </a:srgb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133243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Dividing Slide.02_Light">
    <p:bg>
      <p:bgPr>
        <a:solidFill>
          <a:srgbClr val="93D2E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3394" y="-2554"/>
            <a:ext cx="10132511" cy="6860554"/>
          </a:xfrm>
          <a:prstGeom prst="rect">
            <a:avLst/>
          </a:prstGeom>
        </p:spPr>
      </p:pic>
      <p:sp>
        <p:nvSpPr>
          <p:cNvPr id="10" name="Rectangle 9">
            <a:extLst>
              <a:ext uri="{FF2B5EF4-FFF2-40B4-BE49-F238E27FC236}">
                <a16:creationId xmlns:a16="http://schemas.microsoft.com/office/drawing/2014/main" id="{3E4C0E2E-1020-D91B-4598-CA3ABA2403F2}"/>
              </a:ext>
            </a:extLst>
          </p:cNvPr>
          <p:cNvSpPr/>
          <p:nvPr userDrawn="1"/>
        </p:nvSpPr>
        <p:spPr>
          <a:xfrm>
            <a:off x="0" y="0"/>
            <a:ext cx="11430000"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6404502" cy="1014205"/>
          </a:xfrm>
        </p:spPr>
        <p:txBody>
          <a:bodyPr anchor="b">
            <a:normAutofit/>
          </a:bodyPr>
          <a:lstStyle>
            <a:lvl1pPr>
              <a:defRPr sz="2800">
                <a:solidFill>
                  <a:srgbClr val="2A436E"/>
                </a:solidFill>
              </a:defRPr>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6404502" cy="1500187"/>
          </a:xfrm>
        </p:spPr>
        <p:txBody>
          <a:bodyPr>
            <a:normAutofit/>
          </a:bodyPr>
          <a:lstStyle>
            <a:lvl1pPr marL="0" indent="0">
              <a:buNone/>
              <a:defRPr sz="1600">
                <a:solidFill>
                  <a:srgbClr val="2A436E">
                    <a:alpha val="70000"/>
                  </a:srgb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9" name="Picture 8">
            <a:extLst>
              <a:ext uri="{FF2B5EF4-FFF2-40B4-BE49-F238E27FC236}">
                <a16:creationId xmlns:a16="http://schemas.microsoft.com/office/drawing/2014/main" id="{A691196E-CD1F-DD57-D11A-B7E46D8625F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4445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ing Slide.03_Light">
    <p:bg>
      <p:bgPr>
        <a:solidFill>
          <a:srgbClr val="93D2E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p:spPr>
      </p:pic>
      <p:sp>
        <p:nvSpPr>
          <p:cNvPr id="6" name="Rectangle 5">
            <a:extLst>
              <a:ext uri="{FF2B5EF4-FFF2-40B4-BE49-F238E27FC236}">
                <a16:creationId xmlns:a16="http://schemas.microsoft.com/office/drawing/2014/main" id="{03CC0F89-3ADE-48B8-956C-102D72970D82}"/>
              </a:ext>
            </a:extLst>
          </p:cNvPr>
          <p:cNvSpPr/>
          <p:nvPr userDrawn="1"/>
        </p:nvSpPr>
        <p:spPr>
          <a:xfrm>
            <a:off x="-1" y="0"/>
            <a:ext cx="10132509" cy="6858000"/>
          </a:xfrm>
          <a:prstGeom prst="rect">
            <a:avLst/>
          </a:prstGeom>
          <a:gradFill>
            <a:gsLst>
              <a:gs pos="99000">
                <a:srgbClr val="E8EFFF">
                  <a:alpha val="0"/>
                </a:srgbClr>
              </a:gs>
              <a:gs pos="40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9" name="Picture 8">
            <a:extLst>
              <a:ext uri="{FF2B5EF4-FFF2-40B4-BE49-F238E27FC236}">
                <a16:creationId xmlns:a16="http://schemas.microsoft.com/office/drawing/2014/main" id="{A691196E-CD1F-DD57-D11A-B7E46D8625F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5" name="Title 1">
            <a:extLst>
              <a:ext uri="{FF2B5EF4-FFF2-40B4-BE49-F238E27FC236}">
                <a16:creationId xmlns:a16="http://schemas.microsoft.com/office/drawing/2014/main" id="{9ADFCCC8-3067-0B16-8FBB-3348A3343EF6}"/>
              </a:ext>
            </a:extLst>
          </p:cNvPr>
          <p:cNvSpPr>
            <a:spLocks noGrp="1"/>
          </p:cNvSpPr>
          <p:nvPr>
            <p:ph type="title" hasCustomPrompt="1"/>
          </p:nvPr>
        </p:nvSpPr>
        <p:spPr>
          <a:xfrm>
            <a:off x="480392" y="2733261"/>
            <a:ext cx="6404502" cy="1014205"/>
          </a:xfrm>
        </p:spPr>
        <p:txBody>
          <a:bodyPr anchor="b">
            <a:normAutofit/>
          </a:bodyPr>
          <a:lstStyle>
            <a:lvl1pPr>
              <a:defRPr sz="2800">
                <a:solidFill>
                  <a:srgbClr val="2A436E"/>
                </a:solidFill>
              </a:defRPr>
            </a:lvl1pPr>
          </a:lstStyle>
          <a:p>
            <a:r>
              <a:rPr lang="en-US"/>
              <a:t>Slide Title</a:t>
            </a:r>
          </a:p>
        </p:txBody>
      </p:sp>
      <p:sp>
        <p:nvSpPr>
          <p:cNvPr id="7" name="Text Placeholder 2">
            <a:extLst>
              <a:ext uri="{FF2B5EF4-FFF2-40B4-BE49-F238E27FC236}">
                <a16:creationId xmlns:a16="http://schemas.microsoft.com/office/drawing/2014/main" id="{799AD392-7D11-AE70-9CBC-66AA77CEDD22}"/>
              </a:ext>
            </a:extLst>
          </p:cNvPr>
          <p:cNvSpPr>
            <a:spLocks noGrp="1"/>
          </p:cNvSpPr>
          <p:nvPr>
            <p:ph type="body" idx="1"/>
          </p:nvPr>
        </p:nvSpPr>
        <p:spPr>
          <a:xfrm>
            <a:off x="480392" y="3764929"/>
            <a:ext cx="6404502" cy="1500187"/>
          </a:xfrm>
        </p:spPr>
        <p:txBody>
          <a:bodyPr>
            <a:normAutofit/>
          </a:bodyPr>
          <a:lstStyle>
            <a:lvl1pPr marL="0" indent="0">
              <a:buNone/>
              <a:defRPr sz="1600">
                <a:solidFill>
                  <a:srgbClr val="2A436E">
                    <a:alpha val="70000"/>
                  </a:srgb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327708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246198557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 Table_Light">
    <p:bg>
      <p:bgPr>
        <a:solidFill>
          <a:srgbClr val="E8EFFF">
            <a:alpha val="29995"/>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Tree>
    <p:extLst>
      <p:ext uri="{BB962C8B-B14F-4D97-AF65-F5344CB8AC3E}">
        <p14:creationId xmlns:p14="http://schemas.microsoft.com/office/powerpoint/2010/main" val="69577575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_Conten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Tree>
    <p:extLst>
      <p:ext uri="{BB962C8B-B14F-4D97-AF65-F5344CB8AC3E}">
        <p14:creationId xmlns:p14="http://schemas.microsoft.com/office/powerpoint/2010/main" val="12583101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 Triple Column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3110276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4/5/2023</a:t>
            </a:fld>
            <a:endParaRPr lang="en-US"/>
          </a:p>
        </p:txBody>
      </p:sp>
      <p:pic>
        <p:nvPicPr>
          <p:cNvPr id="4" name="Microsoft Logo">
            <a:extLst>
              <a:ext uri="{FF2B5EF4-FFF2-40B4-BE49-F238E27FC236}">
                <a16:creationId xmlns:a16="http://schemas.microsoft.com/office/drawing/2014/main" id="{13CCB756-FB31-E9AF-33E1-2947E74E682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07173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21071733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Tree>
    <p:extLst>
      <p:ext uri="{BB962C8B-B14F-4D97-AF65-F5344CB8AC3E}">
        <p14:creationId xmlns:p14="http://schemas.microsoft.com/office/powerpoint/2010/main" val="105191798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spTree>
    <p:extLst>
      <p:ext uri="{BB962C8B-B14F-4D97-AF65-F5344CB8AC3E}">
        <p14:creationId xmlns:p14="http://schemas.microsoft.com/office/powerpoint/2010/main" val="35614080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ssion Title Card_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4" name="Rounded Rectangle 3">
            <a:extLst>
              <a:ext uri="{FF2B5EF4-FFF2-40B4-BE49-F238E27FC236}">
                <a16:creationId xmlns:a16="http://schemas.microsoft.com/office/drawing/2014/main" id="{36EAE6E7-1B8E-8B70-6455-4FF31F925D18}"/>
              </a:ext>
            </a:extLst>
          </p:cNvPr>
          <p:cNvSpPr/>
          <p:nvPr userDrawn="1"/>
        </p:nvSpPr>
        <p:spPr>
          <a:xfrm>
            <a:off x="457200" y="916478"/>
            <a:ext cx="11277600" cy="5025043"/>
          </a:xfrm>
          <a:prstGeom prst="roundRect">
            <a:avLst>
              <a:gd name="adj" fmla="val 2096"/>
            </a:avLst>
          </a:prstGeom>
          <a:solidFill>
            <a:schemeClr val="bg1"/>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780E9887-39E9-2EB4-3CE9-FFC437A5449C}"/>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Tue, April 18 | 9:00 AM – 10:00 AM PT</a:t>
            </a:r>
          </a:p>
        </p:txBody>
      </p:sp>
      <p:sp>
        <p:nvSpPr>
          <p:cNvPr id="10" name="Text Placeholder 5">
            <a:extLst>
              <a:ext uri="{FF2B5EF4-FFF2-40B4-BE49-F238E27FC236}">
                <a16:creationId xmlns:a16="http://schemas.microsoft.com/office/drawing/2014/main" id="{54511401-674D-F178-0E65-814428F8569F}"/>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13" name="Picture 12" descr="Icon&#10;&#10;Description automatically generated">
            <a:extLst>
              <a:ext uri="{FF2B5EF4-FFF2-40B4-BE49-F238E27FC236}">
                <a16:creationId xmlns:a16="http://schemas.microsoft.com/office/drawing/2014/main" id="{7A6A71AD-2DBE-9F78-56E2-5A3BD71574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4" name="Rectangle 13">
            <a:extLst>
              <a:ext uri="{FF2B5EF4-FFF2-40B4-BE49-F238E27FC236}">
                <a16:creationId xmlns:a16="http://schemas.microsoft.com/office/drawing/2014/main" id="{99E1E98A-28B1-546B-BDAB-FE2CF12072D4}"/>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7896481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ssion Title Card_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4" name="Rounded Rectangle 3">
            <a:extLst>
              <a:ext uri="{FF2B5EF4-FFF2-40B4-BE49-F238E27FC236}">
                <a16:creationId xmlns:a16="http://schemas.microsoft.com/office/drawing/2014/main" id="{36EAE6E7-1B8E-8B70-6455-4FF31F925D18}"/>
              </a:ext>
            </a:extLst>
          </p:cNvPr>
          <p:cNvSpPr/>
          <p:nvPr userDrawn="1"/>
        </p:nvSpPr>
        <p:spPr>
          <a:xfrm>
            <a:off x="457200" y="916478"/>
            <a:ext cx="11277600" cy="5025043"/>
          </a:xfrm>
          <a:prstGeom prst="roundRect">
            <a:avLst>
              <a:gd name="adj" fmla="val 2096"/>
            </a:avLst>
          </a:prstGeom>
          <a:solidFill>
            <a:schemeClr val="bg1"/>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780E9887-39E9-2EB4-3CE9-FFC437A5449C}"/>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Mon, March 28 | 9:00 AM - 9:50 AM PDT</a:t>
            </a:r>
          </a:p>
        </p:txBody>
      </p:sp>
      <p:sp>
        <p:nvSpPr>
          <p:cNvPr id="10" name="Text Placeholder 5">
            <a:extLst>
              <a:ext uri="{FF2B5EF4-FFF2-40B4-BE49-F238E27FC236}">
                <a16:creationId xmlns:a16="http://schemas.microsoft.com/office/drawing/2014/main" id="{54511401-674D-F178-0E65-814428F8569F}"/>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13" name="Picture 12" descr="Icon&#10;&#10;Description automatically generated">
            <a:extLst>
              <a:ext uri="{FF2B5EF4-FFF2-40B4-BE49-F238E27FC236}">
                <a16:creationId xmlns:a16="http://schemas.microsoft.com/office/drawing/2014/main" id="{7A6A71AD-2DBE-9F78-56E2-5A3BD71574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4" name="Rectangle 13">
            <a:extLst>
              <a:ext uri="{FF2B5EF4-FFF2-40B4-BE49-F238E27FC236}">
                <a16:creationId xmlns:a16="http://schemas.microsoft.com/office/drawing/2014/main" id="{99E1E98A-28B1-546B-BDAB-FE2CF12072D4}"/>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78964814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_Only_graphic_Light">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spTree>
    <p:extLst>
      <p:ext uri="{BB962C8B-B14F-4D97-AF65-F5344CB8AC3E}">
        <p14:creationId xmlns:p14="http://schemas.microsoft.com/office/powerpoint/2010/main" val="120278205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5718175" y="2867025"/>
            <a:ext cx="3983038" cy="561975"/>
          </a:xfrm>
        </p:spPr>
        <p:txBody>
          <a:bodyPr>
            <a:norm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5718175" y="3410999"/>
            <a:ext cx="3983038" cy="430079"/>
          </a:xfrm>
        </p:spPr>
        <p:txBody>
          <a:bodyPr>
            <a:norm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5718175" y="3891446"/>
            <a:ext cx="3983038" cy="430079"/>
          </a:xfrm>
        </p:spPr>
        <p:txBody>
          <a:bodyPr>
            <a:noAutofit/>
          </a:bodyPr>
          <a:lstStyle>
            <a:lvl1pPr marL="0" indent="0">
              <a:buNone/>
              <a:defRPr sz="18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5718175" y="4883337"/>
            <a:ext cx="3983038" cy="430079"/>
          </a:xfrm>
        </p:spPr>
        <p:txBody>
          <a:bodyPr>
            <a:noAutofit/>
          </a:bodyPr>
          <a:lstStyle>
            <a:lvl1pPr marL="0" indent="0">
              <a:buNone/>
              <a:defRPr sz="16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769429" y="47754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Tree>
    <p:extLst>
      <p:ext uri="{BB962C8B-B14F-4D97-AF65-F5344CB8AC3E}">
        <p14:creationId xmlns:p14="http://schemas.microsoft.com/office/powerpoint/2010/main" val="9665651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 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2084977" y="4294242"/>
            <a:ext cx="3983038" cy="462609"/>
          </a:xfrm>
        </p:spPr>
        <p:txBody>
          <a:bodyPr>
            <a:norm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2084977" y="4806443"/>
            <a:ext cx="3983038" cy="362060"/>
          </a:xfrm>
        </p:spPr>
        <p:txBody>
          <a:bodyPr>
            <a:normAutofit/>
          </a:bodyPr>
          <a:lstStyle>
            <a:lvl1pPr marL="0" indent="0">
              <a:buNone/>
              <a:defRPr sz="12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2084977" y="5187772"/>
            <a:ext cx="3983038" cy="430079"/>
          </a:xfrm>
        </p:spPr>
        <p:txBody>
          <a:bodyPr anchor="ctr">
            <a:noAutofit/>
          </a:bodyPr>
          <a:lstStyle>
            <a:lvl1pPr marL="0" indent="0">
              <a:buNone/>
              <a:defRPr sz="14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2084977" y="5936210"/>
            <a:ext cx="3983038" cy="430079"/>
          </a:xfrm>
        </p:spPr>
        <p:txBody>
          <a:bodyPr>
            <a:noAutofit/>
          </a:bodyPr>
          <a:lstStyle>
            <a:lvl1pPr marL="0" indent="0">
              <a:buNone/>
              <a:defRPr sz="12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2136231" y="582833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23" name="Picture Placeholder 4">
            <a:extLst>
              <a:ext uri="{FF2B5EF4-FFF2-40B4-BE49-F238E27FC236}">
                <a16:creationId xmlns:a16="http://schemas.microsoft.com/office/drawing/2014/main" id="{625DB14B-01F0-8132-EC27-5373769533F6}"/>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sp>
        <p:nvSpPr>
          <p:cNvPr id="24" name="Text Placeholder 9">
            <a:extLst>
              <a:ext uri="{FF2B5EF4-FFF2-40B4-BE49-F238E27FC236}">
                <a16:creationId xmlns:a16="http://schemas.microsoft.com/office/drawing/2014/main" id="{DBAF13C6-7FEA-FE9B-812C-10F34545B91D}"/>
              </a:ext>
            </a:extLst>
          </p:cNvPr>
          <p:cNvSpPr>
            <a:spLocks noGrp="1"/>
          </p:cNvSpPr>
          <p:nvPr>
            <p:ph type="body" sz="quarter" idx="17" hasCustomPrompt="1"/>
          </p:nvPr>
        </p:nvSpPr>
        <p:spPr>
          <a:xfrm>
            <a:off x="6522506" y="4294242"/>
            <a:ext cx="3983038" cy="462609"/>
          </a:xfrm>
        </p:spPr>
        <p:txBody>
          <a:bodyPr>
            <a:norm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25" name="Text Placeholder 9">
            <a:extLst>
              <a:ext uri="{FF2B5EF4-FFF2-40B4-BE49-F238E27FC236}">
                <a16:creationId xmlns:a16="http://schemas.microsoft.com/office/drawing/2014/main" id="{49474325-7E50-E21E-4227-0EF4D8142581}"/>
              </a:ext>
            </a:extLst>
          </p:cNvPr>
          <p:cNvSpPr>
            <a:spLocks noGrp="1"/>
          </p:cNvSpPr>
          <p:nvPr>
            <p:ph type="body" sz="quarter" idx="18" hasCustomPrompt="1"/>
          </p:nvPr>
        </p:nvSpPr>
        <p:spPr>
          <a:xfrm>
            <a:off x="6522506" y="4806443"/>
            <a:ext cx="3983038" cy="362060"/>
          </a:xfrm>
        </p:spPr>
        <p:txBody>
          <a:bodyPr>
            <a:normAutofit/>
          </a:bodyPr>
          <a:lstStyle>
            <a:lvl1pPr marL="0" indent="0">
              <a:buNone/>
              <a:defRPr sz="12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26" name="Text Placeholder 9">
            <a:extLst>
              <a:ext uri="{FF2B5EF4-FFF2-40B4-BE49-F238E27FC236}">
                <a16:creationId xmlns:a16="http://schemas.microsoft.com/office/drawing/2014/main" id="{9B5E906B-E366-81BC-D24A-E410F84514FA}"/>
              </a:ext>
            </a:extLst>
          </p:cNvPr>
          <p:cNvSpPr>
            <a:spLocks noGrp="1"/>
          </p:cNvSpPr>
          <p:nvPr>
            <p:ph type="body" sz="quarter" idx="19" hasCustomPrompt="1"/>
          </p:nvPr>
        </p:nvSpPr>
        <p:spPr>
          <a:xfrm>
            <a:off x="6522506" y="5187772"/>
            <a:ext cx="3983038" cy="430079"/>
          </a:xfrm>
        </p:spPr>
        <p:txBody>
          <a:bodyPr anchor="ctr">
            <a:noAutofit/>
          </a:bodyPr>
          <a:lstStyle>
            <a:lvl1pPr marL="0" indent="0">
              <a:buNone/>
              <a:defRPr sz="14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27" name="Text Placeholder 9">
            <a:extLst>
              <a:ext uri="{FF2B5EF4-FFF2-40B4-BE49-F238E27FC236}">
                <a16:creationId xmlns:a16="http://schemas.microsoft.com/office/drawing/2014/main" id="{9F940DC7-2AA9-3D10-CEA3-90B72CF9A713}"/>
              </a:ext>
            </a:extLst>
          </p:cNvPr>
          <p:cNvSpPr>
            <a:spLocks noGrp="1"/>
          </p:cNvSpPr>
          <p:nvPr>
            <p:ph type="body" sz="quarter" idx="20" hasCustomPrompt="1"/>
          </p:nvPr>
        </p:nvSpPr>
        <p:spPr>
          <a:xfrm>
            <a:off x="6522506" y="5936210"/>
            <a:ext cx="3983038" cy="430079"/>
          </a:xfrm>
        </p:spPr>
        <p:txBody>
          <a:bodyPr>
            <a:noAutofit/>
          </a:bodyPr>
          <a:lstStyle>
            <a:lvl1pPr marL="0" indent="0">
              <a:buNone/>
              <a:defRPr sz="12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8" name="Rectangle 27">
            <a:extLst>
              <a:ext uri="{FF2B5EF4-FFF2-40B4-BE49-F238E27FC236}">
                <a16:creationId xmlns:a16="http://schemas.microsoft.com/office/drawing/2014/main" id="{D7433943-6732-EBFE-EB0E-C3C4507BE509}"/>
              </a:ext>
              <a:ext uri="{C183D7F6-B498-43B3-948B-1728B52AA6E4}">
                <adec:decorative xmlns:adec="http://schemas.microsoft.com/office/drawing/2017/decorative" val="1"/>
              </a:ext>
            </a:extLst>
          </p:cNvPr>
          <p:cNvSpPr/>
          <p:nvPr userDrawn="1"/>
        </p:nvSpPr>
        <p:spPr>
          <a:xfrm>
            <a:off x="6573760" y="582833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7577868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 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457200" y="4181516"/>
            <a:ext cx="3334871" cy="462609"/>
          </a:xfrm>
        </p:spPr>
        <p:txBody>
          <a:bodyPr>
            <a:normAutofit/>
          </a:bodyPr>
          <a:lstStyle>
            <a:lvl1pPr marL="0" indent="0">
              <a:buNone/>
              <a:defRPr sz="14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457200" y="4626603"/>
            <a:ext cx="3334871" cy="362060"/>
          </a:xfrm>
        </p:spPr>
        <p:txBody>
          <a:bodyPr>
            <a:norm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457200" y="5001770"/>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457200" y="5683811"/>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508454" y="557593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sp>
        <p:nvSpPr>
          <p:cNvPr id="57" name="Picture Placeholder 4">
            <a:extLst>
              <a:ext uri="{FF2B5EF4-FFF2-40B4-BE49-F238E27FC236}">
                <a16:creationId xmlns:a16="http://schemas.microsoft.com/office/drawing/2014/main" id="{06B476FF-FCE4-D2EB-4C92-B26CCFF84508}"/>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58" name="Text Placeholder 9">
            <a:extLst>
              <a:ext uri="{FF2B5EF4-FFF2-40B4-BE49-F238E27FC236}">
                <a16:creationId xmlns:a16="http://schemas.microsoft.com/office/drawing/2014/main" id="{83B3962F-F6BA-D24C-3A29-125DA22DE45F}"/>
              </a:ext>
            </a:extLst>
          </p:cNvPr>
          <p:cNvSpPr>
            <a:spLocks noGrp="1"/>
          </p:cNvSpPr>
          <p:nvPr>
            <p:ph type="body" sz="quarter" idx="17" hasCustomPrompt="1"/>
          </p:nvPr>
        </p:nvSpPr>
        <p:spPr>
          <a:xfrm>
            <a:off x="4379258" y="4181516"/>
            <a:ext cx="3334871" cy="462609"/>
          </a:xfrm>
        </p:spPr>
        <p:txBody>
          <a:bodyPr>
            <a:normAutofit/>
          </a:bodyPr>
          <a:lstStyle>
            <a:lvl1pPr marL="0" indent="0">
              <a:buNone/>
              <a:defRPr sz="14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59" name="Text Placeholder 9">
            <a:extLst>
              <a:ext uri="{FF2B5EF4-FFF2-40B4-BE49-F238E27FC236}">
                <a16:creationId xmlns:a16="http://schemas.microsoft.com/office/drawing/2014/main" id="{7CF8A37D-7AE0-A227-75F2-241A9FD46BDF}"/>
              </a:ext>
            </a:extLst>
          </p:cNvPr>
          <p:cNvSpPr>
            <a:spLocks noGrp="1"/>
          </p:cNvSpPr>
          <p:nvPr>
            <p:ph type="body" sz="quarter" idx="18" hasCustomPrompt="1"/>
          </p:nvPr>
        </p:nvSpPr>
        <p:spPr>
          <a:xfrm>
            <a:off x="4379258" y="4626603"/>
            <a:ext cx="3334871" cy="362060"/>
          </a:xfrm>
        </p:spPr>
        <p:txBody>
          <a:bodyPr>
            <a:norm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60" name="Text Placeholder 9">
            <a:extLst>
              <a:ext uri="{FF2B5EF4-FFF2-40B4-BE49-F238E27FC236}">
                <a16:creationId xmlns:a16="http://schemas.microsoft.com/office/drawing/2014/main" id="{0EF56B31-968B-8AE7-5981-3A1E159EAA21}"/>
              </a:ext>
            </a:extLst>
          </p:cNvPr>
          <p:cNvSpPr>
            <a:spLocks noGrp="1"/>
          </p:cNvSpPr>
          <p:nvPr>
            <p:ph type="body" sz="quarter" idx="19" hasCustomPrompt="1"/>
          </p:nvPr>
        </p:nvSpPr>
        <p:spPr>
          <a:xfrm>
            <a:off x="4379258" y="5001770"/>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61" name="Text Placeholder 9">
            <a:extLst>
              <a:ext uri="{FF2B5EF4-FFF2-40B4-BE49-F238E27FC236}">
                <a16:creationId xmlns:a16="http://schemas.microsoft.com/office/drawing/2014/main" id="{856E67BF-85CD-346C-60D7-46E2DAE5CA7C}"/>
              </a:ext>
            </a:extLst>
          </p:cNvPr>
          <p:cNvSpPr>
            <a:spLocks noGrp="1"/>
          </p:cNvSpPr>
          <p:nvPr>
            <p:ph type="body" sz="quarter" idx="20" hasCustomPrompt="1"/>
          </p:nvPr>
        </p:nvSpPr>
        <p:spPr>
          <a:xfrm>
            <a:off x="4379258" y="5683811"/>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2" name="Rectangle 61">
            <a:extLst>
              <a:ext uri="{FF2B5EF4-FFF2-40B4-BE49-F238E27FC236}">
                <a16:creationId xmlns:a16="http://schemas.microsoft.com/office/drawing/2014/main" id="{F724EA91-26AE-BCB5-F4F9-2CD40477A1CE}"/>
              </a:ext>
              <a:ext uri="{C183D7F6-B498-43B3-948B-1728B52AA6E4}">
                <adec:decorative xmlns:adec="http://schemas.microsoft.com/office/drawing/2017/decorative" val="1"/>
              </a:ext>
            </a:extLst>
          </p:cNvPr>
          <p:cNvSpPr/>
          <p:nvPr userDrawn="1"/>
        </p:nvSpPr>
        <p:spPr>
          <a:xfrm>
            <a:off x="4430512" y="557593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63" name="Picture Placeholder 4">
            <a:extLst>
              <a:ext uri="{FF2B5EF4-FFF2-40B4-BE49-F238E27FC236}">
                <a16:creationId xmlns:a16="http://schemas.microsoft.com/office/drawing/2014/main" id="{EBC60511-45DB-60E7-B0CA-12577EB53E9F}"/>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sp>
        <p:nvSpPr>
          <p:cNvPr id="64" name="Text Placeholder 9">
            <a:extLst>
              <a:ext uri="{FF2B5EF4-FFF2-40B4-BE49-F238E27FC236}">
                <a16:creationId xmlns:a16="http://schemas.microsoft.com/office/drawing/2014/main" id="{70D19B30-CA29-2799-2E0D-DFA419945C39}"/>
              </a:ext>
            </a:extLst>
          </p:cNvPr>
          <p:cNvSpPr>
            <a:spLocks noGrp="1"/>
          </p:cNvSpPr>
          <p:nvPr>
            <p:ph type="body" sz="quarter" idx="22" hasCustomPrompt="1"/>
          </p:nvPr>
        </p:nvSpPr>
        <p:spPr>
          <a:xfrm>
            <a:off x="8301317" y="4181516"/>
            <a:ext cx="3334871" cy="462609"/>
          </a:xfrm>
        </p:spPr>
        <p:txBody>
          <a:bodyPr>
            <a:normAutofit/>
          </a:bodyPr>
          <a:lstStyle>
            <a:lvl1pPr marL="0" indent="0">
              <a:buNone/>
              <a:defRPr sz="14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65" name="Text Placeholder 9">
            <a:extLst>
              <a:ext uri="{FF2B5EF4-FFF2-40B4-BE49-F238E27FC236}">
                <a16:creationId xmlns:a16="http://schemas.microsoft.com/office/drawing/2014/main" id="{29871CA1-406B-D95C-F922-6B08AF9EF439}"/>
              </a:ext>
            </a:extLst>
          </p:cNvPr>
          <p:cNvSpPr>
            <a:spLocks noGrp="1"/>
          </p:cNvSpPr>
          <p:nvPr>
            <p:ph type="body" sz="quarter" idx="23" hasCustomPrompt="1"/>
          </p:nvPr>
        </p:nvSpPr>
        <p:spPr>
          <a:xfrm>
            <a:off x="8301317" y="4626603"/>
            <a:ext cx="3334871" cy="362060"/>
          </a:xfrm>
        </p:spPr>
        <p:txBody>
          <a:bodyPr>
            <a:norm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66" name="Text Placeholder 9">
            <a:extLst>
              <a:ext uri="{FF2B5EF4-FFF2-40B4-BE49-F238E27FC236}">
                <a16:creationId xmlns:a16="http://schemas.microsoft.com/office/drawing/2014/main" id="{70174BC4-0244-EE2F-391A-FFD28845B55D}"/>
              </a:ext>
            </a:extLst>
          </p:cNvPr>
          <p:cNvSpPr>
            <a:spLocks noGrp="1"/>
          </p:cNvSpPr>
          <p:nvPr>
            <p:ph type="body" sz="quarter" idx="24" hasCustomPrompt="1"/>
          </p:nvPr>
        </p:nvSpPr>
        <p:spPr>
          <a:xfrm>
            <a:off x="8301317" y="5001770"/>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67" name="Text Placeholder 9">
            <a:extLst>
              <a:ext uri="{FF2B5EF4-FFF2-40B4-BE49-F238E27FC236}">
                <a16:creationId xmlns:a16="http://schemas.microsoft.com/office/drawing/2014/main" id="{9450BABB-7DF4-C38D-A051-2FB028799B28}"/>
              </a:ext>
            </a:extLst>
          </p:cNvPr>
          <p:cNvSpPr>
            <a:spLocks noGrp="1"/>
          </p:cNvSpPr>
          <p:nvPr>
            <p:ph type="body" sz="quarter" idx="25" hasCustomPrompt="1"/>
          </p:nvPr>
        </p:nvSpPr>
        <p:spPr>
          <a:xfrm>
            <a:off x="8301317" y="5683811"/>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8" name="Rectangle 67">
            <a:extLst>
              <a:ext uri="{FF2B5EF4-FFF2-40B4-BE49-F238E27FC236}">
                <a16:creationId xmlns:a16="http://schemas.microsoft.com/office/drawing/2014/main" id="{D9F1D72F-92E3-ED02-1D4C-F72BE58A8CA0}"/>
              </a:ext>
              <a:ext uri="{C183D7F6-B498-43B3-948B-1728B52AA6E4}">
                <adec:decorative xmlns:adec="http://schemas.microsoft.com/office/drawing/2017/decorative" val="1"/>
              </a:ext>
            </a:extLst>
          </p:cNvPr>
          <p:cNvSpPr/>
          <p:nvPr userDrawn="1"/>
        </p:nvSpPr>
        <p:spPr>
          <a:xfrm>
            <a:off x="8352571" y="557593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30867178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 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457200" y="2036937"/>
            <a:ext cx="1392063" cy="1392063"/>
          </a:xfrm>
          <a:prstGeom prst="ellipse">
            <a:avLst/>
          </a:prstGeom>
        </p:spPr>
        <p:txBody>
          <a:bodyPr/>
          <a:lstStyle>
            <a:lvl1pPr marL="0" indent="0">
              <a:buNone/>
              <a:defRPr>
                <a:noFill/>
              </a:defRPr>
            </a:lvl1pPr>
          </a:lstStyle>
          <a:p>
            <a:r>
              <a:rPr lang="en-US"/>
              <a:t>v</a:t>
            </a:r>
          </a:p>
        </p:txBody>
      </p:sp>
      <p:sp>
        <p:nvSpPr>
          <p:cNvPr id="10" name="Text Placeholder 9">
            <a:extLst>
              <a:ext uri="{FF2B5EF4-FFF2-40B4-BE49-F238E27FC236}">
                <a16:creationId xmlns:a16="http://schemas.microsoft.com/office/drawing/2014/main" id="{D54A1A2C-6E11-CA41-8093-560DC9B63F5E}"/>
              </a:ext>
            </a:extLst>
          </p:cNvPr>
          <p:cNvSpPr>
            <a:spLocks noGrp="1"/>
          </p:cNvSpPr>
          <p:nvPr>
            <p:ph type="body" sz="quarter" idx="11" hasCustomPrompt="1"/>
          </p:nvPr>
        </p:nvSpPr>
        <p:spPr>
          <a:xfrm>
            <a:off x="2216816" y="2036937"/>
            <a:ext cx="3334871" cy="462609"/>
          </a:xfrm>
        </p:spPr>
        <p:txBody>
          <a:bodyPr>
            <a:normAutofit/>
          </a:bodyPr>
          <a:lstStyle>
            <a:lvl1pPr marL="0" indent="0">
              <a:buNone/>
              <a:defRPr sz="1400" b="0"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a:t>Speaker Name</a:t>
            </a:r>
          </a:p>
        </p:txBody>
      </p:sp>
      <p:sp>
        <p:nvSpPr>
          <p:cNvPr id="11" name="Text Placeholder 9">
            <a:extLst>
              <a:ext uri="{FF2B5EF4-FFF2-40B4-BE49-F238E27FC236}">
                <a16:creationId xmlns:a16="http://schemas.microsoft.com/office/drawing/2014/main" id="{64B48906-34F9-314A-B89E-54DC75CAB058}"/>
              </a:ext>
            </a:extLst>
          </p:cNvPr>
          <p:cNvSpPr>
            <a:spLocks noGrp="1"/>
          </p:cNvSpPr>
          <p:nvPr>
            <p:ph type="body" sz="quarter" idx="12" hasCustomPrompt="1"/>
          </p:nvPr>
        </p:nvSpPr>
        <p:spPr>
          <a:xfrm>
            <a:off x="457200" y="3396536"/>
            <a:ext cx="1392063" cy="362060"/>
          </a:xfrm>
        </p:spPr>
        <p:txBody>
          <a:bodyPr>
            <a:normAutofit/>
          </a:bodyPr>
          <a:lstStyle>
            <a:lvl1pPr marL="0" indent="0" algn="ctr">
              <a:buNone/>
              <a:defRPr sz="10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2" name="Text Placeholder 9">
            <a:extLst>
              <a:ext uri="{FF2B5EF4-FFF2-40B4-BE49-F238E27FC236}">
                <a16:creationId xmlns:a16="http://schemas.microsoft.com/office/drawing/2014/main" id="{0DAF0B99-6735-4A4C-A46C-5686C1210824}"/>
              </a:ext>
            </a:extLst>
          </p:cNvPr>
          <p:cNvSpPr>
            <a:spLocks noGrp="1"/>
          </p:cNvSpPr>
          <p:nvPr>
            <p:ph type="body" sz="quarter" idx="13" hasCustomPrompt="1"/>
          </p:nvPr>
        </p:nvSpPr>
        <p:spPr>
          <a:xfrm>
            <a:off x="2216816" y="2499546"/>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17" name="Text Placeholder 9">
            <a:extLst>
              <a:ext uri="{FF2B5EF4-FFF2-40B4-BE49-F238E27FC236}">
                <a16:creationId xmlns:a16="http://schemas.microsoft.com/office/drawing/2014/main" id="{838F2141-BA7A-ED48-91AF-879DF432F9AD}"/>
              </a:ext>
            </a:extLst>
          </p:cNvPr>
          <p:cNvSpPr>
            <a:spLocks noGrp="1"/>
          </p:cNvSpPr>
          <p:nvPr>
            <p:ph type="body" sz="quarter" idx="14" hasCustomPrompt="1"/>
          </p:nvPr>
        </p:nvSpPr>
        <p:spPr>
          <a:xfrm>
            <a:off x="2216816" y="3147487"/>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Rectangle 18">
            <a:extLst>
              <a:ext uri="{FF2B5EF4-FFF2-40B4-BE49-F238E27FC236}">
                <a16:creationId xmlns:a16="http://schemas.microsoft.com/office/drawing/2014/main" id="{B274DA5E-CB51-4E49-9231-83F49F727B25}"/>
              </a:ext>
              <a:ext uri="{C183D7F6-B498-43B3-948B-1728B52AA6E4}">
                <adec:decorative xmlns:adec="http://schemas.microsoft.com/office/drawing/2017/decorative" val="1"/>
              </a:ext>
            </a:extLst>
          </p:cNvPr>
          <p:cNvSpPr/>
          <p:nvPr userDrawn="1"/>
        </p:nvSpPr>
        <p:spPr>
          <a:xfrm>
            <a:off x="2268070" y="2992818"/>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sp>
        <p:nvSpPr>
          <p:cNvPr id="4" name="Picture Placeholder 4">
            <a:extLst>
              <a:ext uri="{FF2B5EF4-FFF2-40B4-BE49-F238E27FC236}">
                <a16:creationId xmlns:a16="http://schemas.microsoft.com/office/drawing/2014/main" id="{F08499B1-3757-7801-1A78-A859D70703AB}"/>
              </a:ext>
            </a:extLst>
          </p:cNvPr>
          <p:cNvSpPr>
            <a:spLocks noGrp="1"/>
          </p:cNvSpPr>
          <p:nvPr>
            <p:ph type="pic" sz="quarter" idx="16" hasCustomPrompt="1"/>
          </p:nvPr>
        </p:nvSpPr>
        <p:spPr>
          <a:xfrm>
            <a:off x="457200" y="4053996"/>
            <a:ext cx="1392063" cy="1392063"/>
          </a:xfrm>
          <a:prstGeom prst="ellipse">
            <a:avLst/>
          </a:prstGeom>
        </p:spPr>
        <p:txBody>
          <a:bodyPr/>
          <a:lstStyle>
            <a:lvl1pPr marL="0" indent="0">
              <a:buNone/>
              <a:defRPr>
                <a:noFill/>
              </a:defRPr>
            </a:lvl1pPr>
          </a:lstStyle>
          <a:p>
            <a:r>
              <a:rPr lang="en-US"/>
              <a:t>v</a:t>
            </a:r>
          </a:p>
        </p:txBody>
      </p:sp>
      <p:sp>
        <p:nvSpPr>
          <p:cNvPr id="6" name="Text Placeholder 9">
            <a:extLst>
              <a:ext uri="{FF2B5EF4-FFF2-40B4-BE49-F238E27FC236}">
                <a16:creationId xmlns:a16="http://schemas.microsoft.com/office/drawing/2014/main" id="{DCDD1C4E-F3C2-4E9D-2307-1F566D2485CA}"/>
              </a:ext>
            </a:extLst>
          </p:cNvPr>
          <p:cNvSpPr>
            <a:spLocks noGrp="1"/>
          </p:cNvSpPr>
          <p:nvPr>
            <p:ph type="body" sz="quarter" idx="17" hasCustomPrompt="1"/>
          </p:nvPr>
        </p:nvSpPr>
        <p:spPr>
          <a:xfrm>
            <a:off x="2216816" y="4053996"/>
            <a:ext cx="3334871" cy="462609"/>
          </a:xfrm>
        </p:spPr>
        <p:txBody>
          <a:bodyPr>
            <a:normAutofit/>
          </a:bodyPr>
          <a:lstStyle>
            <a:lvl1pPr marL="0" indent="0">
              <a:buNone/>
              <a:defRPr sz="1400" b="0"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a:t>Speaker Name</a:t>
            </a:r>
          </a:p>
        </p:txBody>
      </p:sp>
      <p:sp>
        <p:nvSpPr>
          <p:cNvPr id="7" name="Text Placeholder 9">
            <a:extLst>
              <a:ext uri="{FF2B5EF4-FFF2-40B4-BE49-F238E27FC236}">
                <a16:creationId xmlns:a16="http://schemas.microsoft.com/office/drawing/2014/main" id="{B670DD2C-6C8F-FB34-296A-38030EA49855}"/>
              </a:ext>
            </a:extLst>
          </p:cNvPr>
          <p:cNvSpPr>
            <a:spLocks noGrp="1"/>
          </p:cNvSpPr>
          <p:nvPr>
            <p:ph type="body" sz="quarter" idx="18" hasCustomPrompt="1"/>
          </p:nvPr>
        </p:nvSpPr>
        <p:spPr>
          <a:xfrm>
            <a:off x="457200" y="5413595"/>
            <a:ext cx="1392063" cy="362060"/>
          </a:xfrm>
        </p:spPr>
        <p:txBody>
          <a:bodyPr>
            <a:normAutofit/>
          </a:bodyPr>
          <a:lstStyle>
            <a:lvl1pPr marL="0" indent="0" algn="ctr">
              <a:buNone/>
              <a:defRPr sz="10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8" name="Text Placeholder 9">
            <a:extLst>
              <a:ext uri="{FF2B5EF4-FFF2-40B4-BE49-F238E27FC236}">
                <a16:creationId xmlns:a16="http://schemas.microsoft.com/office/drawing/2014/main" id="{EC3A66E8-AC1A-9BEE-EC9E-BE1C7433E723}"/>
              </a:ext>
            </a:extLst>
          </p:cNvPr>
          <p:cNvSpPr>
            <a:spLocks noGrp="1"/>
          </p:cNvSpPr>
          <p:nvPr>
            <p:ph type="body" sz="quarter" idx="19" hasCustomPrompt="1"/>
          </p:nvPr>
        </p:nvSpPr>
        <p:spPr>
          <a:xfrm>
            <a:off x="2216816" y="4516605"/>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9" name="Text Placeholder 9">
            <a:extLst>
              <a:ext uri="{FF2B5EF4-FFF2-40B4-BE49-F238E27FC236}">
                <a16:creationId xmlns:a16="http://schemas.microsoft.com/office/drawing/2014/main" id="{5929EF10-0505-A1B7-249B-3A9214894780}"/>
              </a:ext>
            </a:extLst>
          </p:cNvPr>
          <p:cNvSpPr>
            <a:spLocks noGrp="1"/>
          </p:cNvSpPr>
          <p:nvPr>
            <p:ph type="body" sz="quarter" idx="20" hasCustomPrompt="1"/>
          </p:nvPr>
        </p:nvSpPr>
        <p:spPr>
          <a:xfrm>
            <a:off x="2216816" y="5164546"/>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Rectangle 12">
            <a:extLst>
              <a:ext uri="{FF2B5EF4-FFF2-40B4-BE49-F238E27FC236}">
                <a16:creationId xmlns:a16="http://schemas.microsoft.com/office/drawing/2014/main" id="{BB2DF989-25C2-DA56-A493-BA5ED572E3BC}"/>
              </a:ext>
              <a:ext uri="{C183D7F6-B498-43B3-948B-1728B52AA6E4}">
                <adec:decorative xmlns:adec="http://schemas.microsoft.com/office/drawing/2017/decorative" val="1"/>
              </a:ext>
            </a:extLst>
          </p:cNvPr>
          <p:cNvSpPr/>
          <p:nvPr userDrawn="1"/>
        </p:nvSpPr>
        <p:spPr>
          <a:xfrm>
            <a:off x="2268070" y="500987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4" name="Picture Placeholder 4">
            <a:extLst>
              <a:ext uri="{FF2B5EF4-FFF2-40B4-BE49-F238E27FC236}">
                <a16:creationId xmlns:a16="http://schemas.microsoft.com/office/drawing/2014/main" id="{48606936-6725-139A-DA1A-AE5536ADA116}"/>
              </a:ext>
            </a:extLst>
          </p:cNvPr>
          <p:cNvSpPr>
            <a:spLocks noGrp="1"/>
          </p:cNvSpPr>
          <p:nvPr>
            <p:ph type="pic" sz="quarter" idx="21" hasCustomPrompt="1"/>
          </p:nvPr>
        </p:nvSpPr>
        <p:spPr>
          <a:xfrm>
            <a:off x="6311153" y="2036937"/>
            <a:ext cx="1392063" cy="1392063"/>
          </a:xfrm>
          <a:prstGeom prst="ellipse">
            <a:avLst/>
          </a:prstGeom>
        </p:spPr>
        <p:txBody>
          <a:bodyPr/>
          <a:lstStyle>
            <a:lvl1pPr marL="0" indent="0">
              <a:buNone/>
              <a:defRPr>
                <a:noFill/>
              </a:defRPr>
            </a:lvl1pPr>
          </a:lstStyle>
          <a:p>
            <a:r>
              <a:rPr lang="en-US"/>
              <a:t>v</a:t>
            </a:r>
          </a:p>
        </p:txBody>
      </p:sp>
      <p:sp>
        <p:nvSpPr>
          <p:cNvPr id="15" name="Text Placeholder 9">
            <a:extLst>
              <a:ext uri="{FF2B5EF4-FFF2-40B4-BE49-F238E27FC236}">
                <a16:creationId xmlns:a16="http://schemas.microsoft.com/office/drawing/2014/main" id="{6B3DED11-18CC-0637-63C2-976E03C492D1}"/>
              </a:ext>
            </a:extLst>
          </p:cNvPr>
          <p:cNvSpPr>
            <a:spLocks noGrp="1"/>
          </p:cNvSpPr>
          <p:nvPr>
            <p:ph type="body" sz="quarter" idx="22" hasCustomPrompt="1"/>
          </p:nvPr>
        </p:nvSpPr>
        <p:spPr>
          <a:xfrm>
            <a:off x="8070769" y="2036937"/>
            <a:ext cx="3334871" cy="462609"/>
          </a:xfrm>
        </p:spPr>
        <p:txBody>
          <a:bodyPr>
            <a:normAutofit/>
          </a:bodyPr>
          <a:lstStyle>
            <a:lvl1pPr marL="0" indent="0">
              <a:buNone/>
              <a:defRPr sz="1400" b="0"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a:t>Speaker Name</a:t>
            </a:r>
          </a:p>
        </p:txBody>
      </p:sp>
      <p:sp>
        <p:nvSpPr>
          <p:cNvPr id="16" name="Text Placeholder 9">
            <a:extLst>
              <a:ext uri="{FF2B5EF4-FFF2-40B4-BE49-F238E27FC236}">
                <a16:creationId xmlns:a16="http://schemas.microsoft.com/office/drawing/2014/main" id="{B2E7D495-0E68-AE7D-5AA4-E2E25A51C689}"/>
              </a:ext>
            </a:extLst>
          </p:cNvPr>
          <p:cNvSpPr>
            <a:spLocks noGrp="1"/>
          </p:cNvSpPr>
          <p:nvPr>
            <p:ph type="body" sz="quarter" idx="23" hasCustomPrompt="1"/>
          </p:nvPr>
        </p:nvSpPr>
        <p:spPr>
          <a:xfrm>
            <a:off x="6311153" y="3396536"/>
            <a:ext cx="1392063" cy="362060"/>
          </a:xfrm>
        </p:spPr>
        <p:txBody>
          <a:bodyPr>
            <a:normAutofit/>
          </a:bodyPr>
          <a:lstStyle>
            <a:lvl1pPr marL="0" indent="0" algn="ctr">
              <a:buNone/>
              <a:defRPr sz="10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18" name="Text Placeholder 9">
            <a:extLst>
              <a:ext uri="{FF2B5EF4-FFF2-40B4-BE49-F238E27FC236}">
                <a16:creationId xmlns:a16="http://schemas.microsoft.com/office/drawing/2014/main" id="{25F1202E-1762-7DCF-1D27-C4AFFBE4267A}"/>
              </a:ext>
            </a:extLst>
          </p:cNvPr>
          <p:cNvSpPr>
            <a:spLocks noGrp="1"/>
          </p:cNvSpPr>
          <p:nvPr>
            <p:ph type="body" sz="quarter" idx="24" hasCustomPrompt="1"/>
          </p:nvPr>
        </p:nvSpPr>
        <p:spPr>
          <a:xfrm>
            <a:off x="8070769" y="2499546"/>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20" name="Text Placeholder 9">
            <a:extLst>
              <a:ext uri="{FF2B5EF4-FFF2-40B4-BE49-F238E27FC236}">
                <a16:creationId xmlns:a16="http://schemas.microsoft.com/office/drawing/2014/main" id="{6932E81B-6162-FE55-BBAC-CA1A96080D08}"/>
              </a:ext>
            </a:extLst>
          </p:cNvPr>
          <p:cNvSpPr>
            <a:spLocks noGrp="1"/>
          </p:cNvSpPr>
          <p:nvPr>
            <p:ph type="body" sz="quarter" idx="25" hasCustomPrompt="1"/>
          </p:nvPr>
        </p:nvSpPr>
        <p:spPr>
          <a:xfrm>
            <a:off x="8070769" y="3147487"/>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1" name="Rectangle 20">
            <a:extLst>
              <a:ext uri="{FF2B5EF4-FFF2-40B4-BE49-F238E27FC236}">
                <a16:creationId xmlns:a16="http://schemas.microsoft.com/office/drawing/2014/main" id="{D955398C-9C48-DE77-CFDE-333F1CDB9D5E}"/>
              </a:ext>
              <a:ext uri="{C183D7F6-B498-43B3-948B-1728B52AA6E4}">
                <adec:decorative xmlns:adec="http://schemas.microsoft.com/office/drawing/2017/decorative" val="1"/>
              </a:ext>
            </a:extLst>
          </p:cNvPr>
          <p:cNvSpPr/>
          <p:nvPr userDrawn="1"/>
        </p:nvSpPr>
        <p:spPr>
          <a:xfrm>
            <a:off x="8122023" y="2992818"/>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22" name="Picture Placeholder 4">
            <a:extLst>
              <a:ext uri="{FF2B5EF4-FFF2-40B4-BE49-F238E27FC236}">
                <a16:creationId xmlns:a16="http://schemas.microsoft.com/office/drawing/2014/main" id="{77422A4F-472C-FB9E-B19B-53C9B6813B34}"/>
              </a:ext>
            </a:extLst>
          </p:cNvPr>
          <p:cNvSpPr>
            <a:spLocks noGrp="1"/>
          </p:cNvSpPr>
          <p:nvPr>
            <p:ph type="pic" sz="quarter" idx="26" hasCustomPrompt="1"/>
          </p:nvPr>
        </p:nvSpPr>
        <p:spPr>
          <a:xfrm>
            <a:off x="6311153" y="4053996"/>
            <a:ext cx="1392063" cy="1392063"/>
          </a:xfrm>
          <a:prstGeom prst="ellipse">
            <a:avLst/>
          </a:prstGeom>
        </p:spPr>
        <p:txBody>
          <a:bodyPr/>
          <a:lstStyle>
            <a:lvl1pPr marL="0" indent="0">
              <a:buNone/>
              <a:defRPr>
                <a:noFill/>
              </a:defRPr>
            </a:lvl1pPr>
          </a:lstStyle>
          <a:p>
            <a:r>
              <a:rPr lang="en-US"/>
              <a:t>v</a:t>
            </a:r>
          </a:p>
        </p:txBody>
      </p:sp>
      <p:sp>
        <p:nvSpPr>
          <p:cNvPr id="23" name="Text Placeholder 9">
            <a:extLst>
              <a:ext uri="{FF2B5EF4-FFF2-40B4-BE49-F238E27FC236}">
                <a16:creationId xmlns:a16="http://schemas.microsoft.com/office/drawing/2014/main" id="{DCF6AD4C-A9A1-80B3-90FF-3075332AD4A5}"/>
              </a:ext>
            </a:extLst>
          </p:cNvPr>
          <p:cNvSpPr>
            <a:spLocks noGrp="1"/>
          </p:cNvSpPr>
          <p:nvPr>
            <p:ph type="body" sz="quarter" idx="27" hasCustomPrompt="1"/>
          </p:nvPr>
        </p:nvSpPr>
        <p:spPr>
          <a:xfrm>
            <a:off x="8070769" y="4053996"/>
            <a:ext cx="3334871" cy="462609"/>
          </a:xfrm>
        </p:spPr>
        <p:txBody>
          <a:bodyPr>
            <a:normAutofit/>
          </a:bodyPr>
          <a:lstStyle>
            <a:lvl1pPr marL="0" indent="0">
              <a:buNone/>
              <a:defRPr sz="1400" b="0"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a:t>Speaker Name</a:t>
            </a:r>
          </a:p>
        </p:txBody>
      </p:sp>
      <p:sp>
        <p:nvSpPr>
          <p:cNvPr id="24" name="Text Placeholder 9">
            <a:extLst>
              <a:ext uri="{FF2B5EF4-FFF2-40B4-BE49-F238E27FC236}">
                <a16:creationId xmlns:a16="http://schemas.microsoft.com/office/drawing/2014/main" id="{108B9FEB-FAA4-9B4A-6953-9D033DD44DB2}"/>
              </a:ext>
            </a:extLst>
          </p:cNvPr>
          <p:cNvSpPr>
            <a:spLocks noGrp="1"/>
          </p:cNvSpPr>
          <p:nvPr>
            <p:ph type="body" sz="quarter" idx="28" hasCustomPrompt="1"/>
          </p:nvPr>
        </p:nvSpPr>
        <p:spPr>
          <a:xfrm>
            <a:off x="6311153" y="5413595"/>
            <a:ext cx="1392063" cy="362060"/>
          </a:xfrm>
        </p:spPr>
        <p:txBody>
          <a:bodyPr>
            <a:normAutofit/>
          </a:bodyPr>
          <a:lstStyle>
            <a:lvl1pPr marL="0" indent="0" algn="ctr">
              <a:buNone/>
              <a:defRPr sz="10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Them/They (Edit)</a:t>
            </a:r>
          </a:p>
        </p:txBody>
      </p:sp>
      <p:sp>
        <p:nvSpPr>
          <p:cNvPr id="25" name="Text Placeholder 9">
            <a:extLst>
              <a:ext uri="{FF2B5EF4-FFF2-40B4-BE49-F238E27FC236}">
                <a16:creationId xmlns:a16="http://schemas.microsoft.com/office/drawing/2014/main" id="{D3A578CE-0DF4-62FB-51BE-0E234B8A6EE4}"/>
              </a:ext>
            </a:extLst>
          </p:cNvPr>
          <p:cNvSpPr>
            <a:spLocks noGrp="1"/>
          </p:cNvSpPr>
          <p:nvPr>
            <p:ph type="body" sz="quarter" idx="29" hasCustomPrompt="1"/>
          </p:nvPr>
        </p:nvSpPr>
        <p:spPr>
          <a:xfrm>
            <a:off x="8070769" y="4516605"/>
            <a:ext cx="3334871" cy="362060"/>
          </a:xfrm>
        </p:spPr>
        <p:txBody>
          <a:bodyPr anchor="ctr">
            <a:noAutofit/>
          </a:bodyPr>
          <a:lstStyle>
            <a:lvl1pPr marL="0" indent="0">
              <a:buNone/>
              <a:defRPr sz="1200" b="0" i="0">
                <a:solidFill>
                  <a:srgbClr val="081F2C"/>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Job title goes here</a:t>
            </a:r>
          </a:p>
        </p:txBody>
      </p:sp>
      <p:sp>
        <p:nvSpPr>
          <p:cNvPr id="26" name="Text Placeholder 9">
            <a:extLst>
              <a:ext uri="{FF2B5EF4-FFF2-40B4-BE49-F238E27FC236}">
                <a16:creationId xmlns:a16="http://schemas.microsoft.com/office/drawing/2014/main" id="{34A87F43-6871-8C00-A0AE-FED229E8E7F9}"/>
              </a:ext>
            </a:extLst>
          </p:cNvPr>
          <p:cNvSpPr>
            <a:spLocks noGrp="1"/>
          </p:cNvSpPr>
          <p:nvPr>
            <p:ph type="body" sz="quarter" idx="30" hasCustomPrompt="1"/>
          </p:nvPr>
        </p:nvSpPr>
        <p:spPr>
          <a:xfrm>
            <a:off x="8070769" y="5164546"/>
            <a:ext cx="3334871" cy="430079"/>
          </a:xfrm>
        </p:spPr>
        <p:txBody>
          <a:bodyPr>
            <a:noAutofit/>
          </a:bodyPr>
          <a:lstStyle>
            <a:lvl1pPr marL="0" indent="0">
              <a:buNone/>
              <a:defRPr sz="1100" b="0" i="0">
                <a:solidFill>
                  <a:srgbClr val="081F2C">
                    <a:alpha val="5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Rectangle 26">
            <a:extLst>
              <a:ext uri="{FF2B5EF4-FFF2-40B4-BE49-F238E27FC236}">
                <a16:creationId xmlns:a16="http://schemas.microsoft.com/office/drawing/2014/main" id="{79B4B603-8D22-B001-BC2A-4CE692E38919}"/>
              </a:ext>
              <a:ext uri="{C183D7F6-B498-43B3-948B-1728B52AA6E4}">
                <adec:decorative xmlns:adec="http://schemas.microsoft.com/office/drawing/2017/decorative" val="1"/>
              </a:ext>
            </a:extLst>
          </p:cNvPr>
          <p:cNvSpPr/>
          <p:nvPr userDrawn="1"/>
        </p:nvSpPr>
        <p:spPr>
          <a:xfrm>
            <a:off x="8122023" y="500987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3856268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10519179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ontent - Video_Light">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544513" y="822325"/>
            <a:ext cx="11190287"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266012848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 Single Column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spTree>
    <p:extLst>
      <p:ext uri="{BB962C8B-B14F-4D97-AF65-F5344CB8AC3E}">
        <p14:creationId xmlns:p14="http://schemas.microsoft.com/office/powerpoint/2010/main" val="382906813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ontent - Timeline - Alternate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C64C08D4-5FD3-4B78-A2D9-7B3C5BB0EF3A}"/>
              </a:ext>
              <a:ext uri="{C183D7F6-B498-43B3-948B-1728B52AA6E4}">
                <adec:decorative xmlns:adec="http://schemas.microsoft.com/office/drawing/2017/decorative" val="1"/>
              </a:ext>
            </a:extLst>
          </p:cNvPr>
          <p:cNvGrpSpPr/>
          <p:nvPr userDrawn="1"/>
        </p:nvGrpSpPr>
        <p:grpSpPr>
          <a:xfrm>
            <a:off x="4231037" y="4086915"/>
            <a:ext cx="6952540" cy="441547"/>
            <a:chOff x="4231037" y="4086915"/>
            <a:chExt cx="6952540" cy="441547"/>
          </a:xfrm>
        </p:grpSpPr>
        <p:cxnSp>
          <p:nvCxnSpPr>
            <p:cNvPr id="5" name="Straight Connector 4">
              <a:extLst>
                <a:ext uri="{FF2B5EF4-FFF2-40B4-BE49-F238E27FC236}">
                  <a16:creationId xmlns:a16="http://schemas.microsoft.com/office/drawing/2014/main" id="{4EDFC26B-C150-A349-A3EE-AF0549B02D72}"/>
                </a:ext>
              </a:extLst>
            </p:cNvPr>
            <p:cNvCxnSpPr/>
            <p:nvPr userDrawn="1"/>
          </p:nvCxnSpPr>
          <p:spPr>
            <a:xfrm>
              <a:off x="4417017" y="4307689"/>
              <a:ext cx="6586780" cy="0"/>
            </a:xfrm>
            <a:prstGeom prst="line">
              <a:avLst/>
            </a:prstGeom>
            <a:ln w="25400">
              <a:solidFill>
                <a:srgbClr val="081F2C"/>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D96B915-468C-184C-A286-1661D41686A3}"/>
                </a:ext>
              </a:extLst>
            </p:cNvPr>
            <p:cNvSpPr/>
            <p:nvPr userDrawn="1"/>
          </p:nvSpPr>
          <p:spPr>
            <a:xfrm>
              <a:off x="4231037"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5B81E94-513D-F743-91BA-B2DE09728E72}"/>
                </a:ext>
              </a:extLst>
            </p:cNvPr>
            <p:cNvSpPr/>
            <p:nvPr userDrawn="1"/>
          </p:nvSpPr>
          <p:spPr>
            <a:xfrm>
              <a:off x="10997597"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180E63-8CE2-174C-A50F-450F6073C01F}"/>
                </a:ext>
              </a:extLst>
            </p:cNvPr>
            <p:cNvSpPr/>
            <p:nvPr userDrawn="1"/>
          </p:nvSpPr>
          <p:spPr>
            <a:xfrm>
              <a:off x="7492862" y="4086915"/>
              <a:ext cx="441547" cy="441547"/>
            </a:xfrm>
            <a:prstGeom prst="ellipse">
              <a:avLst/>
            </a:prstGeom>
            <a:solidFill>
              <a:srgbClr val="EDEEF3"/>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D0F40B-FA17-F34B-A7F3-00207B86BC78}"/>
                </a:ext>
              </a:extLst>
            </p:cNvPr>
            <p:cNvSpPr/>
            <p:nvPr userDrawn="1"/>
          </p:nvSpPr>
          <p:spPr>
            <a:xfrm>
              <a:off x="8884171" y="4086915"/>
              <a:ext cx="441547" cy="441547"/>
            </a:xfrm>
            <a:prstGeom prst="ellipse">
              <a:avLst/>
            </a:prstGeom>
            <a:solidFill>
              <a:srgbClr val="EDEEF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DBB9EF2-45C3-0249-BCA9-74AF28091979}"/>
                </a:ext>
              </a:extLst>
            </p:cNvPr>
            <p:cNvSpPr/>
            <p:nvPr userDrawn="1"/>
          </p:nvSpPr>
          <p:spPr>
            <a:xfrm>
              <a:off x="6152801" y="4086915"/>
              <a:ext cx="441547" cy="441547"/>
            </a:xfrm>
            <a:prstGeom prst="ellipse">
              <a:avLst/>
            </a:prstGeom>
            <a:solidFill>
              <a:srgbClr val="EDEEF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932262-BBB3-3447-9194-AC3775FAD9C2}"/>
                </a:ext>
              </a:extLst>
            </p:cNvPr>
            <p:cNvSpPr/>
            <p:nvPr userDrawn="1"/>
          </p:nvSpPr>
          <p:spPr>
            <a:xfrm>
              <a:off x="5111263"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9824CF-F085-2345-9076-A02B9F3E1AED}"/>
                </a:ext>
              </a:extLst>
            </p:cNvPr>
            <p:cNvSpPr/>
            <p:nvPr userDrawn="1"/>
          </p:nvSpPr>
          <p:spPr>
            <a:xfrm>
              <a:off x="10016115"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Placeholder 23">
            <a:extLst>
              <a:ext uri="{FF2B5EF4-FFF2-40B4-BE49-F238E27FC236}">
                <a16:creationId xmlns:a16="http://schemas.microsoft.com/office/drawing/2014/main" id="{C1E3113F-CABC-2041-8041-DC12C9E22F2B}"/>
              </a:ext>
            </a:extLst>
          </p:cNvPr>
          <p:cNvSpPr>
            <a:spLocks noGrp="1"/>
          </p:cNvSpPr>
          <p:nvPr>
            <p:ph type="body" sz="quarter" idx="10" hasCustomPrompt="1"/>
          </p:nvPr>
        </p:nvSpPr>
        <p:spPr>
          <a:xfrm>
            <a:off x="462185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5" name="Text Placeholder 23">
            <a:extLst>
              <a:ext uri="{FF2B5EF4-FFF2-40B4-BE49-F238E27FC236}">
                <a16:creationId xmlns:a16="http://schemas.microsoft.com/office/drawing/2014/main" id="{5486BC7E-0F05-484B-878C-17BBA8A20A59}"/>
              </a:ext>
            </a:extLst>
          </p:cNvPr>
          <p:cNvSpPr>
            <a:spLocks noGrp="1"/>
          </p:cNvSpPr>
          <p:nvPr>
            <p:ph type="body" sz="quarter" idx="11" hasCustomPrompt="1"/>
          </p:nvPr>
        </p:nvSpPr>
        <p:spPr>
          <a:xfrm>
            <a:off x="573862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7" name="Text Placeholder 23">
            <a:extLst>
              <a:ext uri="{FF2B5EF4-FFF2-40B4-BE49-F238E27FC236}">
                <a16:creationId xmlns:a16="http://schemas.microsoft.com/office/drawing/2014/main" id="{97D21918-0673-4243-953F-04CD99CBA1F1}"/>
              </a:ext>
            </a:extLst>
          </p:cNvPr>
          <p:cNvSpPr>
            <a:spLocks noGrp="1"/>
          </p:cNvSpPr>
          <p:nvPr>
            <p:ph type="body" sz="quarter" idx="12" hasCustomPrompt="1"/>
          </p:nvPr>
        </p:nvSpPr>
        <p:spPr>
          <a:xfrm>
            <a:off x="706450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8" name="Text Placeholder 23">
            <a:extLst>
              <a:ext uri="{FF2B5EF4-FFF2-40B4-BE49-F238E27FC236}">
                <a16:creationId xmlns:a16="http://schemas.microsoft.com/office/drawing/2014/main" id="{D60E1733-4C55-6347-A441-DE54B0C0828A}"/>
              </a:ext>
            </a:extLst>
          </p:cNvPr>
          <p:cNvSpPr>
            <a:spLocks noGrp="1"/>
          </p:cNvSpPr>
          <p:nvPr>
            <p:ph type="body" sz="quarter" idx="13" hasCustomPrompt="1"/>
          </p:nvPr>
        </p:nvSpPr>
        <p:spPr>
          <a:xfrm>
            <a:off x="848182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9" name="Text Placeholder 23">
            <a:extLst>
              <a:ext uri="{FF2B5EF4-FFF2-40B4-BE49-F238E27FC236}">
                <a16:creationId xmlns:a16="http://schemas.microsoft.com/office/drawing/2014/main" id="{A4A87789-C85C-2246-AD28-9452E4565B1A}"/>
              </a:ext>
            </a:extLst>
          </p:cNvPr>
          <p:cNvSpPr>
            <a:spLocks noGrp="1"/>
          </p:cNvSpPr>
          <p:nvPr>
            <p:ph type="body" sz="quarter" idx="14" hasCustomPrompt="1"/>
          </p:nvPr>
        </p:nvSpPr>
        <p:spPr>
          <a:xfrm>
            <a:off x="952424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391398437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ontent - Timeline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F514886-E91E-4D37-A1CE-CB4504B79848}"/>
              </a:ext>
              <a:ext uri="{C183D7F6-B498-43B3-948B-1728B52AA6E4}">
                <adec:decorative xmlns:adec="http://schemas.microsoft.com/office/drawing/2017/decorative" val="1"/>
              </a:ext>
            </a:extLst>
          </p:cNvPr>
          <p:cNvGrpSpPr/>
          <p:nvPr userDrawn="1"/>
        </p:nvGrpSpPr>
        <p:grpSpPr>
          <a:xfrm>
            <a:off x="2119433" y="4086915"/>
            <a:ext cx="6952540" cy="441547"/>
            <a:chOff x="2119433" y="4086915"/>
            <a:chExt cx="6952540" cy="441547"/>
          </a:xfrm>
        </p:grpSpPr>
        <p:cxnSp>
          <p:nvCxnSpPr>
            <p:cNvPr id="9" name="Straight Connector 8">
              <a:extLst>
                <a:ext uri="{FF2B5EF4-FFF2-40B4-BE49-F238E27FC236}">
                  <a16:creationId xmlns:a16="http://schemas.microsoft.com/office/drawing/2014/main" id="{D92284F0-FCD3-0546-8E4C-838FB8450ABC}"/>
                </a:ext>
              </a:extLst>
            </p:cNvPr>
            <p:cNvCxnSpPr>
              <a:cxnSpLocks/>
            </p:cNvCxnSpPr>
            <p:nvPr userDrawn="1"/>
          </p:nvCxnSpPr>
          <p:spPr>
            <a:xfrm>
              <a:off x="2305413" y="4307689"/>
              <a:ext cx="6586780" cy="0"/>
            </a:xfrm>
            <a:prstGeom prst="line">
              <a:avLst/>
            </a:prstGeom>
            <a:ln w="25400">
              <a:solidFill>
                <a:srgbClr val="081F2C"/>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BDC3620-F4C7-8449-847A-34542197042D}"/>
                </a:ext>
              </a:extLst>
            </p:cNvPr>
            <p:cNvSpPr/>
            <p:nvPr userDrawn="1"/>
          </p:nvSpPr>
          <p:spPr>
            <a:xfrm>
              <a:off x="2119433"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FD46A07-8356-144B-91C7-48D1EC17FDA2}"/>
                </a:ext>
              </a:extLst>
            </p:cNvPr>
            <p:cNvSpPr/>
            <p:nvPr userDrawn="1"/>
          </p:nvSpPr>
          <p:spPr>
            <a:xfrm>
              <a:off x="8885993"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D675E7B-2FB5-1248-9518-ED20EB1D0C73}"/>
                </a:ext>
              </a:extLst>
            </p:cNvPr>
            <p:cNvSpPr/>
            <p:nvPr userDrawn="1"/>
          </p:nvSpPr>
          <p:spPr>
            <a:xfrm>
              <a:off x="5381258" y="4086915"/>
              <a:ext cx="441547" cy="441547"/>
            </a:xfrm>
            <a:prstGeom prst="ellipse">
              <a:avLst/>
            </a:prstGeom>
            <a:solidFill>
              <a:srgbClr val="EDEEF3"/>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4BD7A23-6DDD-D246-A671-2077616E08E5}"/>
                </a:ext>
              </a:extLst>
            </p:cNvPr>
            <p:cNvSpPr/>
            <p:nvPr userDrawn="1"/>
          </p:nvSpPr>
          <p:spPr>
            <a:xfrm>
              <a:off x="6772567" y="4086915"/>
              <a:ext cx="441547" cy="441547"/>
            </a:xfrm>
            <a:prstGeom prst="ellipse">
              <a:avLst/>
            </a:prstGeom>
            <a:solidFill>
              <a:srgbClr val="EDEEF3"/>
            </a:solidFill>
            <a:ln w="25400">
              <a:solidFill>
                <a:srgbClr val="93D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D673CF-0045-B84E-8DD6-5E099264BD0E}"/>
                </a:ext>
              </a:extLst>
            </p:cNvPr>
            <p:cNvSpPr/>
            <p:nvPr userDrawn="1"/>
          </p:nvSpPr>
          <p:spPr>
            <a:xfrm>
              <a:off x="4041197" y="4086915"/>
              <a:ext cx="441547" cy="441547"/>
            </a:xfrm>
            <a:prstGeom prst="ellipse">
              <a:avLst/>
            </a:prstGeom>
            <a:solidFill>
              <a:srgbClr val="EDEEF3"/>
            </a:solidFill>
            <a:ln w="25400">
              <a:solidFill>
                <a:srgbClr val="93D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49CC242-5D93-A240-8ED6-EE3716E07688}"/>
                </a:ext>
              </a:extLst>
            </p:cNvPr>
            <p:cNvSpPr/>
            <p:nvPr userDrawn="1"/>
          </p:nvSpPr>
          <p:spPr>
            <a:xfrm>
              <a:off x="2999659"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04069D4-32D8-8B4A-B6AA-89BC45A58C73}"/>
                </a:ext>
              </a:extLst>
            </p:cNvPr>
            <p:cNvSpPr/>
            <p:nvPr userDrawn="1"/>
          </p:nvSpPr>
          <p:spPr>
            <a:xfrm>
              <a:off x="7904511"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 Placeholder 23">
            <a:extLst>
              <a:ext uri="{FF2B5EF4-FFF2-40B4-BE49-F238E27FC236}">
                <a16:creationId xmlns:a16="http://schemas.microsoft.com/office/drawing/2014/main" id="{D233D1B1-523F-2744-841C-FC8134EB313D}"/>
              </a:ext>
            </a:extLst>
          </p:cNvPr>
          <p:cNvSpPr>
            <a:spLocks noGrp="1"/>
          </p:cNvSpPr>
          <p:nvPr>
            <p:ph type="body" sz="quarter" idx="10" hasCustomPrompt="1"/>
          </p:nvPr>
        </p:nvSpPr>
        <p:spPr>
          <a:xfrm>
            <a:off x="25102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19" name="Text Placeholder 23">
            <a:extLst>
              <a:ext uri="{FF2B5EF4-FFF2-40B4-BE49-F238E27FC236}">
                <a16:creationId xmlns:a16="http://schemas.microsoft.com/office/drawing/2014/main" id="{00D0C24A-E94B-8349-93F5-34EC67F1A0DA}"/>
              </a:ext>
            </a:extLst>
          </p:cNvPr>
          <p:cNvSpPr>
            <a:spLocks noGrp="1"/>
          </p:cNvSpPr>
          <p:nvPr>
            <p:ph type="body" sz="quarter" idx="11" hasCustomPrompt="1"/>
          </p:nvPr>
        </p:nvSpPr>
        <p:spPr>
          <a:xfrm>
            <a:off x="362702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1" name="Text Placeholder 23">
            <a:extLst>
              <a:ext uri="{FF2B5EF4-FFF2-40B4-BE49-F238E27FC236}">
                <a16:creationId xmlns:a16="http://schemas.microsoft.com/office/drawing/2014/main" id="{F84F45EA-E2DD-3542-A2AB-D0E027EB056E}"/>
              </a:ext>
            </a:extLst>
          </p:cNvPr>
          <p:cNvSpPr>
            <a:spLocks noGrp="1"/>
          </p:cNvSpPr>
          <p:nvPr>
            <p:ph type="body" sz="quarter" idx="12" hasCustomPrompt="1"/>
          </p:nvPr>
        </p:nvSpPr>
        <p:spPr>
          <a:xfrm>
            <a:off x="495290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2" name="Text Placeholder 23">
            <a:extLst>
              <a:ext uri="{FF2B5EF4-FFF2-40B4-BE49-F238E27FC236}">
                <a16:creationId xmlns:a16="http://schemas.microsoft.com/office/drawing/2014/main" id="{626A6AEA-3F1E-6844-BF3D-CA7895CF86FA}"/>
              </a:ext>
            </a:extLst>
          </p:cNvPr>
          <p:cNvSpPr>
            <a:spLocks noGrp="1"/>
          </p:cNvSpPr>
          <p:nvPr>
            <p:ph type="body" sz="quarter" idx="13" hasCustomPrompt="1"/>
          </p:nvPr>
        </p:nvSpPr>
        <p:spPr>
          <a:xfrm>
            <a:off x="637022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3" name="Text Placeholder 23">
            <a:extLst>
              <a:ext uri="{FF2B5EF4-FFF2-40B4-BE49-F238E27FC236}">
                <a16:creationId xmlns:a16="http://schemas.microsoft.com/office/drawing/2014/main" id="{ED8B49F3-E4DD-E242-A785-AFFAAB98B5A8}"/>
              </a:ext>
            </a:extLst>
          </p:cNvPr>
          <p:cNvSpPr>
            <a:spLocks noGrp="1"/>
          </p:cNvSpPr>
          <p:nvPr>
            <p:ph type="body" sz="quarter" idx="14" hasCustomPrompt="1"/>
          </p:nvPr>
        </p:nvSpPr>
        <p:spPr>
          <a:xfrm>
            <a:off x="741263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18696764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hank You_Light">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5" name="Rectangle 4">
            <a:extLst>
              <a:ext uri="{FF2B5EF4-FFF2-40B4-BE49-F238E27FC236}">
                <a16:creationId xmlns:a16="http://schemas.microsoft.com/office/drawing/2014/main" id="{F5DC5D89-9101-2E21-24DE-F6EEC8BADCCE}"/>
              </a:ext>
            </a:extLst>
          </p:cNvPr>
          <p:cNvSpPr/>
          <p:nvPr userDrawn="1"/>
        </p:nvSpPr>
        <p:spPr>
          <a:xfrm>
            <a:off x="0" y="0"/>
            <a:ext cx="9718535"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rgbClr val="2A436E"/>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9" name="Picture 8">
            <a:extLst>
              <a:ext uri="{FF2B5EF4-FFF2-40B4-BE49-F238E27FC236}">
                <a16:creationId xmlns:a16="http://schemas.microsoft.com/office/drawing/2014/main" id="{0007A58D-0470-34DF-1929-0C058108F79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pic>
        <p:nvPicPr>
          <p:cNvPr id="13" name="Picture 12" descr="Icon&#10;&#10;Description automatically generated with medium confidence">
            <a:extLst>
              <a:ext uri="{FF2B5EF4-FFF2-40B4-BE49-F238E27FC236}">
                <a16:creationId xmlns:a16="http://schemas.microsoft.com/office/drawing/2014/main" id="{68C48A76-5F28-9117-3756-AEEB093A49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spTree>
    <p:extLst>
      <p:ext uri="{BB962C8B-B14F-4D97-AF65-F5344CB8AC3E}">
        <p14:creationId xmlns:p14="http://schemas.microsoft.com/office/powerpoint/2010/main" val="326735623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Accessibilit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vl1pPr>
          </a:lstStyle>
          <a:p>
            <a:r>
              <a:rPr lang="en-US"/>
              <a:t>Ensure slide content is accessible – INTERNAL SLIDE</a:t>
            </a:r>
          </a:p>
        </p:txBody>
      </p:sp>
      <p:sp>
        <p:nvSpPr>
          <p:cNvPr id="10" name="Title 1">
            <a:extLst>
              <a:ext uri="{FF2B5EF4-FFF2-40B4-BE49-F238E27FC236}">
                <a16:creationId xmlns:a16="http://schemas.microsoft.com/office/drawing/2014/main" id="{3A51FA34-BE80-1D43-8F36-9E63522787D2}"/>
              </a:ext>
            </a:extLst>
          </p:cNvPr>
          <p:cNvSpPr txBox="1">
            <a:spLocks/>
          </p:cNvSpPr>
          <p:nvPr userDrawn="1"/>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081F2C">
                    <a:alpha val="50000"/>
                  </a:srgbClr>
                </a:solidFill>
                <a:latin typeface="Segoe UI" panose="020B0502040204020203" pitchFamily="34" charset="0"/>
                <a:cs typeface="Segoe UI" panose="020B0502040204020203" pitchFamily="34" charset="0"/>
              </a:rPr>
              <a:t>Take the following steps to create accessible content that everyone can consume effectively.</a:t>
            </a:r>
          </a:p>
        </p:txBody>
      </p:sp>
      <p:sp>
        <p:nvSpPr>
          <p:cNvPr id="6" name="TextBox 5">
            <a:extLst>
              <a:ext uri="{FF2B5EF4-FFF2-40B4-BE49-F238E27FC236}">
                <a16:creationId xmlns:a16="http://schemas.microsoft.com/office/drawing/2014/main" id="{A7FD7B6A-327F-AB49-A514-111B0976E3EA}"/>
              </a:ext>
            </a:extLst>
          </p:cNvPr>
          <p:cNvSpPr txBox="1"/>
          <p:nvPr userDrawn="1"/>
        </p:nvSpPr>
        <p:spPr>
          <a:xfrm>
            <a:off x="457200" y="2390712"/>
            <a:ext cx="4248912" cy="1292662"/>
          </a:xfrm>
          <a:prstGeom prst="rect">
            <a:avLst/>
          </a:prstGeom>
          <a:noFill/>
        </p:spPr>
        <p:txBody>
          <a:bodyPr wrap="square" rtlCol="0">
            <a:spAutoFit/>
          </a:bodyPr>
          <a:lstStyle/>
          <a:p>
            <a:r>
              <a:rPr lang="en-US" sz="1600" b="1" i="0">
                <a:latin typeface="Segoe UI Semibold" panose="020B0502040204020203" pitchFamily="34" charset="0"/>
                <a:cs typeface="Segoe UI Semibold" panose="020B0502040204020203" pitchFamily="34" charset="0"/>
              </a:rPr>
              <a:t>Contrast​</a:t>
            </a:r>
          </a:p>
          <a:p>
            <a:endParaRPr lang="en-US" sz="1600" b="1" i="0">
              <a:latin typeface="Segoe UI Semibold" panose="020B0502040204020203" pitchFamily="34" charset="0"/>
              <a:cs typeface="Segoe UI Semibold" panose="020B0502040204020203" pitchFamily="34" charset="0"/>
            </a:endParaRPr>
          </a:p>
          <a:p>
            <a:r>
              <a:rPr lang="en-US" sz="1400">
                <a:latin typeface="Segoe UI" panose="020B0502040204020203" pitchFamily="34" charset="0"/>
                <a:cs typeface="Segoe UI" panose="020B0502040204020203" pitchFamily="34" charset="0"/>
              </a:rPr>
              <a:t>Use high contrast colors for maximum readability​</a:t>
            </a:r>
          </a:p>
          <a:p>
            <a:r>
              <a:rPr lang="en-US" sz="1400">
                <a:latin typeface="Segoe UI" panose="020B0502040204020203" pitchFamily="34" charset="0"/>
                <a:cs typeface="Segoe UI" panose="020B0502040204020203" pitchFamily="34" charset="0"/>
              </a:rPr>
              <a:t>The recommended contrast ratio is at least 4.5:1</a:t>
            </a:r>
          </a:p>
          <a:p>
            <a:endParaRPr lang="en-US"/>
          </a:p>
        </p:txBody>
      </p:sp>
      <p:pic>
        <p:nvPicPr>
          <p:cNvPr id="1032" name="Picture 8">
            <a:extLst>
              <a:ext uri="{FF2B5EF4-FFF2-40B4-BE49-F238E27FC236}">
                <a16:creationId xmlns:a16="http://schemas.microsoft.com/office/drawing/2014/main" id="{8DEFDC8D-80B9-E440-A739-7328CDF98B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54480" y="2362997"/>
            <a:ext cx="1617218" cy="38680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8741256-D8F5-754E-880C-FFFD878844B7}"/>
              </a:ext>
            </a:extLst>
          </p:cNvPr>
          <p:cNvSpPr txBox="1"/>
          <p:nvPr userDrawn="1"/>
        </p:nvSpPr>
        <p:spPr>
          <a:xfrm>
            <a:off x="457200" y="3617107"/>
            <a:ext cx="3919728" cy="1169551"/>
          </a:xfrm>
          <a:prstGeom prst="rect">
            <a:avLst/>
          </a:prstGeom>
          <a:noFill/>
        </p:spPr>
        <p:txBody>
          <a:bodyPr wrap="square" rtlCol="0">
            <a:spAutoFit/>
          </a:bodyPr>
          <a:lstStyle/>
          <a:p>
            <a:pPr algn="l" rtl="0" fontAlgn="base"/>
            <a:r>
              <a:rPr lang="en-US" sz="1600" b="1" i="0" u="none" strike="noStrike">
                <a:solidFill>
                  <a:srgbClr val="081F2C"/>
                </a:solidFill>
                <a:effectLst/>
                <a:latin typeface="Segoe UI Semibold" panose="020B0502040204020203" pitchFamily="34" charset="0"/>
                <a:cs typeface="Segoe UI Semibold" panose="020B0502040204020203" pitchFamily="34" charset="0"/>
              </a:rPr>
              <a:t>Color Contrast Analyzer</a:t>
            </a:r>
            <a:r>
              <a:rPr lang="en-US" sz="1600" b="1" i="0">
                <a:solidFill>
                  <a:srgbClr val="081F2C"/>
                </a:solidFill>
                <a:effectLst/>
                <a:latin typeface="Segoe UI Semibold" panose="020B0502040204020203" pitchFamily="34" charset="0"/>
                <a:cs typeface="Segoe UI Semibold" panose="020B0502040204020203" pitchFamily="34" charset="0"/>
              </a:rPr>
              <a:t>​</a:t>
            </a:r>
          </a:p>
          <a:p>
            <a:pPr algn="l" rtl="0" fontAlgn="base"/>
            <a:endParaRPr lang="en-US" sz="1200" b="0" i="0">
              <a:solidFill>
                <a:srgbClr val="081F2C"/>
              </a:solidFill>
              <a:effectLst/>
              <a:latin typeface="Segoe UI" panose="020B0502040204020203" pitchFamily="34" charset="0"/>
            </a:endParaRPr>
          </a:p>
          <a:p>
            <a:pPr algn="l" rtl="0" fontAlgn="base"/>
            <a:r>
              <a:rPr lang="en-US" sz="1400" b="0" i="0" u="none" strike="noStrike">
                <a:solidFill>
                  <a:srgbClr val="081F2C"/>
                </a:solidFill>
                <a:effectLst/>
                <a:latin typeface="Segoe UI" panose="020B0502040204020203" pitchFamily="34" charset="0"/>
              </a:rPr>
              <a:t>Download this tool to determine the legibility of text and the contrast of visual elements</a:t>
            </a:r>
            <a:endParaRPr lang="en-US" sz="1400" b="0" i="0">
              <a:solidFill>
                <a:srgbClr val="081F2C"/>
              </a:solidFill>
              <a:effectLst/>
              <a:latin typeface="Segoe UI" panose="020B0502040204020203" pitchFamily="34" charset="0"/>
            </a:endParaRPr>
          </a:p>
          <a:p>
            <a:endParaRPr lang="en-US" sz="1400">
              <a:solidFill>
                <a:srgbClr val="081F2C"/>
              </a:solidFill>
            </a:endParaRPr>
          </a:p>
        </p:txBody>
      </p:sp>
      <p:sp>
        <p:nvSpPr>
          <p:cNvPr id="25" name="TextBox 24">
            <a:extLst>
              <a:ext uri="{FF2B5EF4-FFF2-40B4-BE49-F238E27FC236}">
                <a16:creationId xmlns:a16="http://schemas.microsoft.com/office/drawing/2014/main" id="{AAD3C049-3295-2C42-A616-90925678535D}"/>
              </a:ext>
            </a:extLst>
          </p:cNvPr>
          <p:cNvSpPr txBox="1"/>
          <p:nvPr userDrawn="1"/>
        </p:nvSpPr>
        <p:spPr>
          <a:xfrm>
            <a:off x="457200" y="5270232"/>
            <a:ext cx="11277600" cy="1384995"/>
          </a:xfrm>
          <a:prstGeom prst="rect">
            <a:avLst/>
          </a:prstGeom>
          <a:noFill/>
        </p:spPr>
        <p:txBody>
          <a:bodyPr wrap="square" rtlCol="0">
            <a:spAutoFit/>
          </a:bodyPr>
          <a:lstStyle/>
          <a:p>
            <a:pPr algn="l" rtl="0" fontAlgn="base"/>
            <a:r>
              <a:rPr lang="en-US" sz="1600" b="1" i="0" u="none" strike="noStrike">
                <a:solidFill>
                  <a:srgbClr val="081F2C"/>
                </a:solidFill>
                <a:effectLst/>
                <a:latin typeface="Segoe UI Semibold" panose="020B0502040204020203" pitchFamily="34" charset="0"/>
                <a:cs typeface="Segoe UI Semibold" panose="020B0502040204020203" pitchFamily="34" charset="0"/>
              </a:rPr>
              <a:t>Additional tips</a:t>
            </a:r>
            <a:r>
              <a:rPr lang="en-US" sz="1600" b="1" i="0">
                <a:solidFill>
                  <a:srgbClr val="081F2C"/>
                </a:solidFill>
                <a:effectLst/>
                <a:latin typeface="Segoe UI Semibold" panose="020B0502040204020203" pitchFamily="34" charset="0"/>
                <a:cs typeface="Segoe UI Semibold" panose="020B0502040204020203" pitchFamily="34" charset="0"/>
              </a:rPr>
              <a:t>​</a:t>
            </a:r>
          </a:p>
          <a:p>
            <a:pPr algn="l" rtl="0" fontAlgn="base"/>
            <a:endParaRPr lang="en-US" sz="1400" b="0" i="0">
              <a:solidFill>
                <a:srgbClr val="081F2C"/>
              </a:solidFill>
              <a:effectLst/>
              <a:latin typeface="Segoe UI" panose="020B0502040204020203" pitchFamily="34" charset="0"/>
              <a:cs typeface="Segoe UI" panose="020B0502040204020203" pitchFamily="34" charset="0"/>
            </a:endParaRPr>
          </a:p>
          <a:p>
            <a:pPr algn="l" rtl="0" fontAlgn="base"/>
            <a:r>
              <a:rPr lang="en-US" sz="1400" b="0" i="0" u="none" strike="noStrike">
                <a:solidFill>
                  <a:srgbClr val="081F2C"/>
                </a:solidFill>
                <a:effectLst/>
                <a:latin typeface="Segoe UI" panose="020B0502040204020203" pitchFamily="34" charset="0"/>
                <a:cs typeface="Segoe UI" panose="020B0502040204020203" pitchFamily="34" charset="0"/>
              </a:rPr>
              <a:t>Be sure to run the Accessibility Checker! Go to File click the Check for Issues drop down menu click Check Accessibility</a:t>
            </a:r>
            <a:r>
              <a:rPr lang="en-US" sz="1400" b="0" i="0">
                <a:solidFill>
                  <a:srgbClr val="081F2C"/>
                </a:solidFill>
                <a:effectLst/>
                <a:latin typeface="Segoe UI" panose="020B0502040204020203" pitchFamily="34" charset="0"/>
                <a:cs typeface="Segoe UI" panose="020B0502040204020203" pitchFamily="34" charset="0"/>
              </a:rPr>
              <a:t>​</a:t>
            </a:r>
          </a:p>
          <a:p>
            <a:pPr algn="l" rtl="0" fontAlgn="base"/>
            <a:r>
              <a:rPr lang="en-US" sz="1400" b="0" i="0" u="none" strike="noStrike">
                <a:solidFill>
                  <a:srgbClr val="081F2C"/>
                </a:solidFill>
                <a:effectLst/>
                <a:latin typeface="Segoe UI" panose="020B0502040204020203" pitchFamily="34" charset="0"/>
                <a:cs typeface="Segoe UI" panose="020B0502040204020203" pitchFamily="34" charset="0"/>
              </a:rPr>
              <a:t>Videos need to be accessible: If your presentation includes a video, ensure it is captioned and audio described (if appropriate)</a:t>
            </a:r>
            <a:r>
              <a:rPr lang="en-US" sz="1400" b="0" i="0">
                <a:solidFill>
                  <a:srgbClr val="081F2C"/>
                </a:solidFill>
                <a:effectLst/>
                <a:latin typeface="Segoe UI" panose="020B0502040204020203" pitchFamily="34" charset="0"/>
                <a:cs typeface="Segoe UI" panose="020B0502040204020203" pitchFamily="34" charset="0"/>
              </a:rPr>
              <a:t>​</a:t>
            </a:r>
          </a:p>
          <a:p>
            <a:pPr algn="l" rtl="0" fontAlgn="base"/>
            <a:r>
              <a:rPr lang="en-US" sz="1400" b="0" i="0" u="none" strike="noStrike">
                <a:solidFill>
                  <a:srgbClr val="081F2C"/>
                </a:solidFill>
                <a:effectLst/>
                <a:latin typeface="Segoe UI" panose="020B0502040204020203" pitchFamily="34" charset="0"/>
                <a:cs typeface="Segoe UI" panose="020B0502040204020203" pitchFamily="34" charset="0"/>
              </a:rPr>
              <a:t>Visit the </a:t>
            </a:r>
            <a:r>
              <a:rPr lang="en-US" sz="1400" b="0" i="0" u="sng" strike="noStrike">
                <a:solidFill>
                  <a:srgbClr val="081F2C"/>
                </a:solidFill>
                <a:effectLst/>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Office Accessibility Center</a:t>
            </a:r>
            <a:r>
              <a:rPr lang="en-US" sz="1400" b="0" i="0" u="none" strike="noStrike">
                <a:solidFill>
                  <a:srgbClr val="081F2C"/>
                </a:solidFill>
                <a:effectLst/>
                <a:latin typeface="Segoe UI" panose="020B0502040204020203" pitchFamily="34" charset="0"/>
                <a:cs typeface="Segoe UI" panose="020B0502040204020203" pitchFamily="34" charset="0"/>
              </a:rPr>
              <a:t> to learn more about accessibility in PowerPoint</a:t>
            </a:r>
            <a:endParaRPr lang="en-US" sz="1400" b="0" i="0">
              <a:solidFill>
                <a:srgbClr val="081F2C"/>
              </a:solidFill>
              <a:effectLst/>
              <a:latin typeface="Segoe UI" panose="020B0502040204020203" pitchFamily="34" charset="0"/>
              <a:cs typeface="Segoe UI" panose="020B0502040204020203" pitchFamily="34" charset="0"/>
            </a:endParaRPr>
          </a:p>
          <a:p>
            <a:endParaRPr lang="en-US" sz="1200" b="0" i="0">
              <a:solidFill>
                <a:srgbClr val="081F2C"/>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FF36D6F6-7520-8E4F-AF34-46509E44F48D}"/>
              </a:ext>
            </a:extLst>
          </p:cNvPr>
          <p:cNvSpPr txBox="1"/>
          <p:nvPr userDrawn="1"/>
        </p:nvSpPr>
        <p:spPr>
          <a:xfrm>
            <a:off x="4803648" y="2392292"/>
            <a:ext cx="2316480" cy="1815882"/>
          </a:xfrm>
          <a:prstGeom prst="rect">
            <a:avLst/>
          </a:prstGeom>
          <a:noFill/>
        </p:spPr>
        <p:txBody>
          <a:bodyPr wrap="square">
            <a:spAutoFit/>
          </a:bodyPr>
          <a:lstStyle/>
          <a:p>
            <a:pPr algn="l" rtl="0" fontAlgn="base"/>
            <a:r>
              <a:rPr lang="en-US" sz="1600" b="1" i="0" u="none" strike="noStrike">
                <a:solidFill>
                  <a:srgbClr val="081F2C"/>
                </a:solidFill>
                <a:effectLst/>
                <a:latin typeface="Segoe UI" panose="020B0502040204020203" pitchFamily="34" charset="0"/>
              </a:rPr>
              <a:t>Shape and color</a:t>
            </a:r>
            <a:r>
              <a:rPr lang="en-US" sz="1600" b="0" i="0">
                <a:solidFill>
                  <a:srgbClr val="081F2C"/>
                </a:solidFill>
                <a:effectLst/>
                <a:latin typeface="Segoe UI" panose="020B0502040204020203" pitchFamily="34" charset="0"/>
              </a:rPr>
              <a:t>​</a:t>
            </a:r>
          </a:p>
          <a:p>
            <a:pPr algn="l" rtl="0" fontAlgn="base"/>
            <a:endParaRPr lang="en-US" sz="1600" b="0" i="0">
              <a:solidFill>
                <a:srgbClr val="081F2C"/>
              </a:solidFill>
              <a:effectLst/>
              <a:latin typeface="Segoe UI" panose="020B0502040204020203" pitchFamily="34" charset="0"/>
            </a:endParaRPr>
          </a:p>
          <a:p>
            <a:pPr algn="l" rtl="0" fontAlgn="base"/>
            <a:r>
              <a:rPr lang="en-US" sz="1400" b="0" i="0" u="none" strike="noStrike">
                <a:solidFill>
                  <a:srgbClr val="081F2C"/>
                </a:solidFill>
                <a:effectLst/>
                <a:latin typeface="Segoe UI" panose="020B0502040204020203" pitchFamily="34" charset="0"/>
              </a:rPr>
              <a:t>Use different shapes with a legend to indicate statuses to accommodate for color blindness</a:t>
            </a:r>
            <a:r>
              <a:rPr lang="en-US" sz="1400" b="0" i="0">
                <a:solidFill>
                  <a:srgbClr val="081F2C"/>
                </a:solidFill>
                <a:effectLst/>
                <a:latin typeface="Segoe UI" panose="020B0502040204020203" pitchFamily="34" charset="0"/>
              </a:rPr>
              <a:t>​.</a:t>
            </a:r>
          </a:p>
          <a:p>
            <a:pPr algn="l" rtl="0" fontAlgn="base"/>
            <a:endParaRPr lang="en-US" sz="1200" b="1" i="0" u="none" strike="noStrike">
              <a:solidFill>
                <a:srgbClr val="081F2C"/>
              </a:solidFill>
              <a:effectLst/>
              <a:latin typeface="Segoe UI Semibold" panose="020B0502040204020203" pitchFamily="34" charset="0"/>
              <a:cs typeface="Segoe UI Semibold" panose="020B0502040204020203" pitchFamily="34" charset="0"/>
            </a:endParaRPr>
          </a:p>
          <a:p>
            <a:pPr algn="l" rtl="0" fontAlgn="base"/>
            <a:r>
              <a:rPr lang="en-US" sz="1200" b="1" i="0" u="none" strike="noStrike">
                <a:solidFill>
                  <a:srgbClr val="081F2C"/>
                </a:solidFill>
                <a:effectLst/>
                <a:latin typeface="Segoe UI Semibold" panose="020B0502040204020203" pitchFamily="34" charset="0"/>
                <a:cs typeface="Segoe UI Semibold" panose="020B0502040204020203" pitchFamily="34" charset="0"/>
              </a:rPr>
              <a:t>Example: </a:t>
            </a:r>
            <a:endParaRPr lang="en-US" sz="1200" b="1" i="0">
              <a:solidFill>
                <a:srgbClr val="081F2C"/>
              </a:solidFill>
              <a:effectLst/>
              <a:latin typeface="Segoe UI Semibold" panose="020B0502040204020203" pitchFamily="34" charset="0"/>
              <a:cs typeface="Segoe UI Semibold" panose="020B0502040204020203" pitchFamily="34" charset="0"/>
            </a:endParaRPr>
          </a:p>
        </p:txBody>
      </p:sp>
      <p:pic>
        <p:nvPicPr>
          <p:cNvPr id="16" name="Picture 15">
            <a:extLst>
              <a:ext uri="{FF2B5EF4-FFF2-40B4-BE49-F238E27FC236}">
                <a16:creationId xmlns:a16="http://schemas.microsoft.com/office/drawing/2014/main" id="{01007A58-0D33-C34D-AEC0-65BCA756661A}"/>
              </a:ext>
            </a:extLst>
          </p:cNvPr>
          <p:cNvPicPr>
            <a:picLocks noChangeAspect="1"/>
          </p:cNvPicPr>
          <p:nvPr userDrawn="1"/>
        </p:nvPicPr>
        <p:blipFill>
          <a:blip r:embed="rId4"/>
          <a:stretch>
            <a:fillRect/>
          </a:stretch>
        </p:blipFill>
        <p:spPr>
          <a:xfrm>
            <a:off x="4901184" y="4270079"/>
            <a:ext cx="1292606" cy="1238996"/>
          </a:xfrm>
          <a:prstGeom prst="rect">
            <a:avLst/>
          </a:prstGeom>
        </p:spPr>
      </p:pic>
      <p:sp>
        <p:nvSpPr>
          <p:cNvPr id="38" name="TextBox 37">
            <a:extLst>
              <a:ext uri="{FF2B5EF4-FFF2-40B4-BE49-F238E27FC236}">
                <a16:creationId xmlns:a16="http://schemas.microsoft.com/office/drawing/2014/main" id="{C14479AD-D59A-DF4B-B585-AD4EAA9E5E79}"/>
              </a:ext>
            </a:extLst>
          </p:cNvPr>
          <p:cNvSpPr txBox="1"/>
          <p:nvPr userDrawn="1"/>
        </p:nvSpPr>
        <p:spPr>
          <a:xfrm>
            <a:off x="7217664" y="2362017"/>
            <a:ext cx="4248912" cy="3231654"/>
          </a:xfrm>
          <a:prstGeom prst="rect">
            <a:avLst/>
          </a:prstGeom>
          <a:noFill/>
        </p:spPr>
        <p:txBody>
          <a:bodyPr wrap="square">
            <a:spAutoFit/>
          </a:bodyPr>
          <a:lstStyle/>
          <a:p>
            <a:pPr algn="l" rtl="0" fontAlgn="base"/>
            <a:r>
              <a:rPr lang="en-US" sz="1600" b="1" i="0" u="none" strike="noStrike">
                <a:solidFill>
                  <a:srgbClr val="081F2C"/>
                </a:solidFill>
                <a:effectLst/>
                <a:latin typeface="Segoe UI" panose="020B0502040204020203" pitchFamily="34" charset="0"/>
              </a:rPr>
              <a:t>Reading order</a:t>
            </a:r>
            <a:r>
              <a:rPr lang="en-US" sz="1600" b="0" i="0">
                <a:solidFill>
                  <a:srgbClr val="081F2C"/>
                </a:solidFill>
                <a:effectLst/>
                <a:latin typeface="Segoe UI" panose="020B0502040204020203" pitchFamily="34" charset="0"/>
              </a:rPr>
              <a:t>​</a:t>
            </a:r>
          </a:p>
          <a:p>
            <a:pPr algn="l" rtl="0" fontAlgn="base"/>
            <a:endParaRPr lang="en-US" sz="1600" b="0" i="0">
              <a:solidFill>
                <a:srgbClr val="081F2C"/>
              </a:solidFill>
              <a:effectLst/>
              <a:latin typeface="Segoe UI" panose="020B0502040204020203" pitchFamily="34" charset="0"/>
            </a:endParaRPr>
          </a:p>
          <a:p>
            <a:pPr algn="l" rtl="0" fontAlgn="base"/>
            <a:r>
              <a:rPr lang="en-US" sz="1400" b="0" i="0" u="none" strike="noStrike">
                <a:solidFill>
                  <a:srgbClr val="081F2C"/>
                </a:solidFill>
                <a:effectLst/>
                <a:latin typeface="Segoe UI" panose="020B0502040204020203" pitchFamily="34" charset="0"/>
              </a:rPr>
              <a:t>Screen readers describe content on the screen in the order it was created</a:t>
            </a:r>
            <a:r>
              <a:rPr lang="en-US" sz="1400" b="0" i="0">
                <a:solidFill>
                  <a:srgbClr val="081F2C"/>
                </a:solidFill>
                <a:effectLst/>
                <a:latin typeface="Segoe UI" panose="020B0502040204020203" pitchFamily="34" charset="0"/>
              </a:rPr>
              <a:t>​. </a:t>
            </a:r>
            <a:r>
              <a:rPr lang="en-US" sz="1400" b="0" i="0" u="none" strike="noStrike">
                <a:solidFill>
                  <a:srgbClr val="081F2C"/>
                </a:solidFill>
                <a:effectLst/>
                <a:latin typeface="Segoe UI" panose="020B0502040204020203" pitchFamily="34" charset="0"/>
              </a:rPr>
              <a:t>To ensure your content is read back in the order you prefer, arrange your objects in the Selection Pane appropriately. Objects on the bottom of the selection pane are read first</a:t>
            </a:r>
            <a:r>
              <a:rPr lang="en-US" sz="1400" b="0" i="0">
                <a:solidFill>
                  <a:srgbClr val="081F2C"/>
                </a:solidFill>
                <a:effectLst/>
                <a:latin typeface="Segoe UI" panose="020B0502040204020203" pitchFamily="34" charset="0"/>
              </a:rPr>
              <a:t>​</a:t>
            </a:r>
          </a:p>
          <a:p>
            <a:pPr algn="l" rtl="0" fontAlgn="base"/>
            <a:endParaRPr lang="en-US" sz="1400" b="0" i="0">
              <a:solidFill>
                <a:srgbClr val="081F2C"/>
              </a:solidFill>
              <a:effectLst/>
              <a:latin typeface="Segoe UI" panose="020B0502040204020203" pitchFamily="34" charset="0"/>
            </a:endParaRPr>
          </a:p>
          <a:p>
            <a:pPr algn="l" rtl="0" fontAlgn="base"/>
            <a:r>
              <a:rPr lang="en-US" sz="1600" b="1" i="0" u="none" strike="noStrike">
                <a:solidFill>
                  <a:srgbClr val="081F2C"/>
                </a:solidFill>
                <a:effectLst/>
                <a:latin typeface="Segoe UI" panose="020B0502040204020203" pitchFamily="34" charset="0"/>
              </a:rPr>
              <a:t>Here’s how:</a:t>
            </a:r>
            <a:r>
              <a:rPr lang="en-US" sz="1600" b="0" i="0">
                <a:solidFill>
                  <a:srgbClr val="081F2C"/>
                </a:solidFill>
                <a:effectLst/>
                <a:latin typeface="Segoe UI" panose="020B0502040204020203" pitchFamily="34" charset="0"/>
              </a:rPr>
              <a:t>​</a:t>
            </a:r>
          </a:p>
          <a:p>
            <a:pPr algn="l" rtl="0" fontAlgn="base"/>
            <a:r>
              <a:rPr lang="en-US" sz="1400" b="0" i="0" u="none" strike="noStrike">
                <a:solidFill>
                  <a:srgbClr val="081F2C"/>
                </a:solidFill>
                <a:effectLst/>
                <a:latin typeface="Segoe UI" panose="020B0502040204020203" pitchFamily="34" charset="0"/>
              </a:rPr>
              <a:t>Click the </a:t>
            </a:r>
            <a:r>
              <a:rPr lang="en-US" sz="1400" b="0" i="0" u="none" strike="noStrike">
                <a:solidFill>
                  <a:srgbClr val="081F2C"/>
                </a:solidFill>
                <a:effectLst/>
                <a:latin typeface="Segoe UI Semibold" panose="020B0502040204020203" pitchFamily="34" charset="0"/>
              </a:rPr>
              <a:t>Home</a:t>
            </a:r>
            <a:r>
              <a:rPr lang="en-US" sz="1400" b="0" i="0" u="none" strike="noStrike">
                <a:solidFill>
                  <a:srgbClr val="081F2C"/>
                </a:solidFill>
                <a:effectLst/>
                <a:latin typeface="Segoe UI" panose="020B0502040204020203" pitchFamily="34" charset="0"/>
              </a:rPr>
              <a:t> tab</a:t>
            </a:r>
            <a:r>
              <a:rPr lang="en-US" sz="1400" b="0" i="0">
                <a:solidFill>
                  <a:srgbClr val="081F2C"/>
                </a:solidFill>
                <a:effectLst/>
                <a:latin typeface="Segoe UI" panose="020B0502040204020203" pitchFamily="34" charset="0"/>
              </a:rPr>
              <a:t>​</a:t>
            </a:r>
          </a:p>
          <a:p>
            <a:pPr algn="l" rtl="0" fontAlgn="base"/>
            <a:r>
              <a:rPr lang="en-US" sz="1400" b="0" i="0" u="none" strike="noStrike">
                <a:solidFill>
                  <a:srgbClr val="081F2C"/>
                </a:solidFill>
                <a:effectLst/>
                <a:latin typeface="Segoe UI" panose="020B0502040204020203" pitchFamily="34" charset="0"/>
              </a:rPr>
              <a:t>In the </a:t>
            </a:r>
            <a:r>
              <a:rPr lang="en-US" sz="1400" b="0" i="0" u="none" strike="noStrike">
                <a:solidFill>
                  <a:srgbClr val="081F2C"/>
                </a:solidFill>
                <a:effectLst/>
                <a:latin typeface="Segoe UI Semibold" panose="020B0502040204020203" pitchFamily="34" charset="0"/>
              </a:rPr>
              <a:t>Drawing</a:t>
            </a:r>
            <a:r>
              <a:rPr lang="en-US" sz="1400" b="0" i="0" u="none" strike="noStrike">
                <a:solidFill>
                  <a:srgbClr val="081F2C"/>
                </a:solidFill>
                <a:effectLst/>
                <a:latin typeface="Segoe UI" panose="020B0502040204020203" pitchFamily="34" charset="0"/>
              </a:rPr>
              <a:t> group, select the </a:t>
            </a:r>
            <a:r>
              <a:rPr lang="en-US" sz="1400" b="0" i="0" u="none" strike="noStrike">
                <a:solidFill>
                  <a:srgbClr val="081F2C"/>
                </a:solidFill>
                <a:effectLst/>
                <a:latin typeface="Segoe UI Semibold" panose="020B0502040204020203" pitchFamily="34" charset="0"/>
              </a:rPr>
              <a:t>Arrange</a:t>
            </a:r>
            <a:r>
              <a:rPr lang="en-US" sz="1400" b="0" i="0" u="none" strike="noStrike">
                <a:solidFill>
                  <a:srgbClr val="081F2C"/>
                </a:solidFill>
                <a:effectLst/>
                <a:latin typeface="Segoe UI" panose="020B0502040204020203" pitchFamily="34" charset="0"/>
              </a:rPr>
              <a:t> drop-down menu</a:t>
            </a:r>
            <a:r>
              <a:rPr lang="en-US" sz="1400" b="0" i="0">
                <a:solidFill>
                  <a:srgbClr val="081F2C"/>
                </a:solidFill>
                <a:effectLst/>
                <a:latin typeface="Segoe UI" panose="020B0502040204020203" pitchFamily="34" charset="0"/>
              </a:rPr>
              <a:t>​</a:t>
            </a:r>
          </a:p>
          <a:p>
            <a:pPr algn="l" rtl="0" fontAlgn="base"/>
            <a:r>
              <a:rPr lang="en-US" sz="1400" b="0" i="0" u="none" strike="noStrike">
                <a:solidFill>
                  <a:srgbClr val="081F2C"/>
                </a:solidFill>
                <a:effectLst/>
                <a:latin typeface="Segoe UI" panose="020B0502040204020203" pitchFamily="34" charset="0"/>
              </a:rPr>
              <a:t>Click </a:t>
            </a:r>
            <a:r>
              <a:rPr lang="en-US" sz="1400" b="0" i="0" u="none" strike="noStrike">
                <a:solidFill>
                  <a:srgbClr val="081F2C"/>
                </a:solidFill>
                <a:effectLst/>
                <a:latin typeface="Segoe UI Semibold" panose="020B0502040204020203" pitchFamily="34" charset="0"/>
              </a:rPr>
              <a:t>Selection Pane…</a:t>
            </a:r>
            <a:r>
              <a:rPr lang="en-US" sz="1400" b="0" i="0">
                <a:solidFill>
                  <a:srgbClr val="081F2C"/>
                </a:solidFill>
                <a:effectLst/>
                <a:latin typeface="Segoe UI Semibold" panose="020B0502040204020203" pitchFamily="34" charset="0"/>
              </a:rPr>
              <a:t>​</a:t>
            </a:r>
            <a:endParaRPr lang="en-US" sz="1400" b="0" i="0">
              <a:solidFill>
                <a:srgbClr val="081F2C"/>
              </a:solidFill>
              <a:effectLst/>
              <a:latin typeface="Segoe UI" panose="020B0502040204020203" pitchFamily="34" charset="0"/>
            </a:endParaRPr>
          </a:p>
          <a:p>
            <a:pPr algn="l" rtl="0" fontAlgn="base"/>
            <a:r>
              <a:rPr lang="en-US" sz="1600" b="0" i="0">
                <a:solidFill>
                  <a:srgbClr val="081F2C"/>
                </a:solidFill>
                <a:effectLst/>
                <a:latin typeface="Segoe UI" panose="020B0502040204020203" pitchFamily="34" charset="0"/>
              </a:rPr>
              <a:t>​</a:t>
            </a:r>
          </a:p>
        </p:txBody>
      </p:sp>
    </p:spTree>
    <p:extLst>
      <p:ext uri="{BB962C8B-B14F-4D97-AF65-F5344CB8AC3E}">
        <p14:creationId xmlns:p14="http://schemas.microsoft.com/office/powerpoint/2010/main" val="7596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Video_Light">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0" y="822325"/>
            <a:ext cx="11297798"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4/5/2023</a:t>
            </a:fld>
            <a:endParaRPr lang="en-US"/>
          </a:p>
        </p:txBody>
      </p:sp>
      <p:pic>
        <p:nvPicPr>
          <p:cNvPr id="2" name="Microsoft Logo">
            <a:extLst>
              <a:ext uri="{FF2B5EF4-FFF2-40B4-BE49-F238E27FC236}">
                <a16:creationId xmlns:a16="http://schemas.microsoft.com/office/drawing/2014/main" id="{6123952C-600F-AB46-74A5-AB73B1EE86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6012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ight">
    <p:spTree>
      <p:nvGrpSpPr>
        <p:cNvPr id="1" name=""/>
        <p:cNvGrpSpPr/>
        <p:nvPr/>
      </p:nvGrpSpPr>
      <p:grpSpPr>
        <a:xfrm>
          <a:off x="0" y="0"/>
          <a:ext cx="0" cy="0"/>
          <a:chOff x="0" y="0"/>
          <a:chExt cx="0" cy="0"/>
        </a:xfrm>
      </p:grpSpPr>
      <p:pic>
        <p:nvPicPr>
          <p:cNvPr id="9" name="Decorative - Art">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Decorative - Background Color">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7963931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Single Column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1F259E73-F459-36D4-95BE-30841901C67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8290681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meline - Alternate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grpSp>
        <p:nvGrpSpPr>
          <p:cNvPr id="12" name="Group 11">
            <a:extLst>
              <a:ext uri="{FF2B5EF4-FFF2-40B4-BE49-F238E27FC236}">
                <a16:creationId xmlns:a16="http://schemas.microsoft.com/office/drawing/2014/main" id="{2546ECAA-AC17-F832-B016-783DC49CBE2F}"/>
              </a:ext>
            </a:extLst>
          </p:cNvPr>
          <p:cNvGrpSpPr/>
          <p:nvPr userDrawn="1"/>
        </p:nvGrpSpPr>
        <p:grpSpPr>
          <a:xfrm>
            <a:off x="3873189" y="4086915"/>
            <a:ext cx="7821005" cy="441547"/>
            <a:chOff x="3873189" y="4086915"/>
            <a:chExt cx="7821005" cy="441547"/>
          </a:xfrm>
        </p:grpSpPr>
        <p:cxnSp>
          <p:nvCxnSpPr>
            <p:cNvPr id="5" name="Straight Connector 4">
              <a:extLst>
                <a:ext uri="{FF2B5EF4-FFF2-40B4-BE49-F238E27FC236}">
                  <a16:creationId xmlns:a16="http://schemas.microsoft.com/office/drawing/2014/main" id="{4EDFC26B-C150-A349-A3EE-AF0549B02D72}"/>
                </a:ext>
              </a:extLst>
            </p:cNvPr>
            <p:cNvCxnSpPr>
              <a:cxnSpLocks/>
              <a:stCxn id="7" idx="2"/>
              <a:endCxn id="9" idx="6"/>
            </p:cNvCxnSpPr>
            <p:nvPr userDrawn="1"/>
          </p:nvCxnSpPr>
          <p:spPr>
            <a:xfrm>
              <a:off x="3873189" y="4307689"/>
              <a:ext cx="7821005" cy="0"/>
            </a:xfrm>
            <a:prstGeom prst="line">
              <a:avLst/>
            </a:prstGeom>
            <a:ln w="25400">
              <a:solidFill>
                <a:srgbClr val="081F2C"/>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D96B915-468C-184C-A286-1661D41686A3}"/>
                </a:ext>
              </a:extLst>
            </p:cNvPr>
            <p:cNvSpPr/>
            <p:nvPr userDrawn="1"/>
          </p:nvSpPr>
          <p:spPr>
            <a:xfrm>
              <a:off x="3873189"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5B81E94-513D-F743-91BA-B2DE09728E72}"/>
                </a:ext>
              </a:extLst>
            </p:cNvPr>
            <p:cNvSpPr/>
            <p:nvPr userDrawn="1"/>
          </p:nvSpPr>
          <p:spPr>
            <a:xfrm>
              <a:off x="11508214"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180E63-8CE2-174C-A50F-450F6073C01F}"/>
                </a:ext>
              </a:extLst>
            </p:cNvPr>
            <p:cNvSpPr/>
            <p:nvPr userDrawn="1"/>
          </p:nvSpPr>
          <p:spPr>
            <a:xfrm>
              <a:off x="7564916" y="4086915"/>
              <a:ext cx="441547" cy="441547"/>
            </a:xfrm>
            <a:prstGeom prst="ellipse">
              <a:avLst/>
            </a:prstGeom>
            <a:solidFill>
              <a:srgbClr val="EDEEF3"/>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D0F40B-FA17-F34B-A7F3-00207B86BC78}"/>
                </a:ext>
              </a:extLst>
            </p:cNvPr>
            <p:cNvSpPr/>
            <p:nvPr userDrawn="1"/>
          </p:nvSpPr>
          <p:spPr>
            <a:xfrm>
              <a:off x="9239490" y="4086915"/>
              <a:ext cx="441547" cy="441547"/>
            </a:xfrm>
            <a:prstGeom prst="ellipse">
              <a:avLst/>
            </a:prstGeom>
            <a:solidFill>
              <a:srgbClr val="EDEEF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DBB9EF2-45C3-0249-BCA9-74AF28091979}"/>
                </a:ext>
              </a:extLst>
            </p:cNvPr>
            <p:cNvSpPr/>
            <p:nvPr userDrawn="1"/>
          </p:nvSpPr>
          <p:spPr>
            <a:xfrm>
              <a:off x="5890342" y="4086915"/>
              <a:ext cx="441547" cy="441547"/>
            </a:xfrm>
            <a:prstGeom prst="ellipse">
              <a:avLst/>
            </a:prstGeom>
            <a:solidFill>
              <a:srgbClr val="EDEEF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932262-BBB3-3447-9194-AC3775FAD9C2}"/>
                </a:ext>
              </a:extLst>
            </p:cNvPr>
            <p:cNvSpPr/>
            <p:nvPr userDrawn="1"/>
          </p:nvSpPr>
          <p:spPr>
            <a:xfrm>
              <a:off x="4555650"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9824CF-F085-2345-9076-A02B9F3E1AED}"/>
                </a:ext>
              </a:extLst>
            </p:cNvPr>
            <p:cNvSpPr/>
            <p:nvPr userDrawn="1"/>
          </p:nvSpPr>
          <p:spPr>
            <a:xfrm>
              <a:off x="10720648"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Placeholder 23">
            <a:extLst>
              <a:ext uri="{FF2B5EF4-FFF2-40B4-BE49-F238E27FC236}">
                <a16:creationId xmlns:a16="http://schemas.microsoft.com/office/drawing/2014/main" id="{C1E3113F-CABC-2041-8041-DC12C9E22F2B}"/>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5" name="Text Placeholder 23">
            <a:extLst>
              <a:ext uri="{FF2B5EF4-FFF2-40B4-BE49-F238E27FC236}">
                <a16:creationId xmlns:a16="http://schemas.microsoft.com/office/drawing/2014/main" id="{5486BC7E-0F05-484B-878C-17BBA8A20A5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7" name="Text Placeholder 23">
            <a:extLst>
              <a:ext uri="{FF2B5EF4-FFF2-40B4-BE49-F238E27FC236}">
                <a16:creationId xmlns:a16="http://schemas.microsoft.com/office/drawing/2014/main" id="{97D21918-0673-4243-953F-04CD99CBA1F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8" name="Text Placeholder 23">
            <a:extLst>
              <a:ext uri="{FF2B5EF4-FFF2-40B4-BE49-F238E27FC236}">
                <a16:creationId xmlns:a16="http://schemas.microsoft.com/office/drawing/2014/main" id="{D60E1733-4C55-6347-A441-DE54B0C0828A}"/>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9" name="Text Placeholder 23">
            <a:extLst>
              <a:ext uri="{FF2B5EF4-FFF2-40B4-BE49-F238E27FC236}">
                <a16:creationId xmlns:a16="http://schemas.microsoft.com/office/drawing/2014/main" id="{A4A87789-C85C-2246-AD28-9452E4565B1A}"/>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3" name="Microsoft Logo">
            <a:extLst>
              <a:ext uri="{FF2B5EF4-FFF2-40B4-BE49-F238E27FC236}">
                <a16:creationId xmlns:a16="http://schemas.microsoft.com/office/drawing/2014/main" id="{97E6E72A-62AE-D440-2FA0-D4700CCD692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39139843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Timeline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grpSp>
        <p:nvGrpSpPr>
          <p:cNvPr id="4" name="Group 3">
            <a:extLst>
              <a:ext uri="{FF2B5EF4-FFF2-40B4-BE49-F238E27FC236}">
                <a16:creationId xmlns:a16="http://schemas.microsoft.com/office/drawing/2014/main" id="{378B66D8-76F5-4174-A9F2-C7E08E96F6C1}"/>
              </a:ext>
            </a:extLst>
          </p:cNvPr>
          <p:cNvGrpSpPr/>
          <p:nvPr userDrawn="1"/>
        </p:nvGrpSpPr>
        <p:grpSpPr>
          <a:xfrm>
            <a:off x="2263845" y="4086915"/>
            <a:ext cx="7821005" cy="441547"/>
            <a:chOff x="3873189" y="4086915"/>
            <a:chExt cx="7821005" cy="441547"/>
          </a:xfrm>
        </p:grpSpPr>
        <p:cxnSp>
          <p:nvCxnSpPr>
            <p:cNvPr id="6" name="Straight Connector 5">
              <a:extLst>
                <a:ext uri="{FF2B5EF4-FFF2-40B4-BE49-F238E27FC236}">
                  <a16:creationId xmlns:a16="http://schemas.microsoft.com/office/drawing/2014/main" id="{D3E896D6-1DB8-F9E9-F0A5-4F7C3AE7D110}"/>
                </a:ext>
              </a:extLst>
            </p:cNvPr>
            <p:cNvCxnSpPr>
              <a:cxnSpLocks/>
              <a:stCxn id="7" idx="2"/>
              <a:endCxn id="8" idx="6"/>
            </p:cNvCxnSpPr>
            <p:nvPr userDrawn="1"/>
          </p:nvCxnSpPr>
          <p:spPr>
            <a:xfrm>
              <a:off x="3873189" y="4307689"/>
              <a:ext cx="7821005" cy="0"/>
            </a:xfrm>
            <a:prstGeom prst="line">
              <a:avLst/>
            </a:prstGeom>
            <a:ln w="25400">
              <a:solidFill>
                <a:srgbClr val="081F2C"/>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8ABE272-79CE-AAF2-2FF7-B100CB4385E8}"/>
                </a:ext>
              </a:extLst>
            </p:cNvPr>
            <p:cNvSpPr/>
            <p:nvPr userDrawn="1"/>
          </p:nvSpPr>
          <p:spPr>
            <a:xfrm>
              <a:off x="3873189"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14D0DC-19A1-BB71-C6E6-60331675F032}"/>
                </a:ext>
              </a:extLst>
            </p:cNvPr>
            <p:cNvSpPr/>
            <p:nvPr userDrawn="1"/>
          </p:nvSpPr>
          <p:spPr>
            <a:xfrm>
              <a:off x="11508214" y="4214699"/>
              <a:ext cx="185980" cy="185980"/>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F50EBBA-5537-A580-2295-D499DCE696C3}"/>
                </a:ext>
              </a:extLst>
            </p:cNvPr>
            <p:cNvSpPr/>
            <p:nvPr userDrawn="1"/>
          </p:nvSpPr>
          <p:spPr>
            <a:xfrm>
              <a:off x="7564916" y="4086915"/>
              <a:ext cx="441547" cy="441547"/>
            </a:xfrm>
            <a:prstGeom prst="ellipse">
              <a:avLst/>
            </a:prstGeom>
            <a:solidFill>
              <a:srgbClr val="EDEEF3"/>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9AC3FD-F3F9-BCFD-9CDB-DBCD15995820}"/>
                </a:ext>
              </a:extLst>
            </p:cNvPr>
            <p:cNvSpPr/>
            <p:nvPr userDrawn="1"/>
          </p:nvSpPr>
          <p:spPr>
            <a:xfrm>
              <a:off x="9239490" y="4086915"/>
              <a:ext cx="441547" cy="441547"/>
            </a:xfrm>
            <a:prstGeom prst="ellipse">
              <a:avLst/>
            </a:prstGeom>
            <a:solidFill>
              <a:srgbClr val="EDEEF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B089F7-16A7-D448-DCC0-696FAFD8257E}"/>
                </a:ext>
              </a:extLst>
            </p:cNvPr>
            <p:cNvSpPr/>
            <p:nvPr userDrawn="1"/>
          </p:nvSpPr>
          <p:spPr>
            <a:xfrm>
              <a:off x="5890342" y="4086915"/>
              <a:ext cx="441547" cy="441547"/>
            </a:xfrm>
            <a:prstGeom prst="ellipse">
              <a:avLst/>
            </a:prstGeom>
            <a:solidFill>
              <a:srgbClr val="EDEEF3"/>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CF1EE85-9CDD-8520-C4B7-EEBB37689A26}"/>
                </a:ext>
              </a:extLst>
            </p:cNvPr>
            <p:cNvSpPr/>
            <p:nvPr userDrawn="1"/>
          </p:nvSpPr>
          <p:spPr>
            <a:xfrm>
              <a:off x="4555650"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01676F4-7418-41C6-C360-C5572468D0D4}"/>
                </a:ext>
              </a:extLst>
            </p:cNvPr>
            <p:cNvSpPr/>
            <p:nvPr userDrawn="1"/>
          </p:nvSpPr>
          <p:spPr>
            <a:xfrm>
              <a:off x="10720648" y="4162147"/>
              <a:ext cx="291084" cy="291084"/>
            </a:xfrm>
            <a:prstGeom prst="ellipse">
              <a:avLst/>
            </a:prstGeom>
            <a:solidFill>
              <a:srgbClr val="EDEEF3"/>
            </a:solidFill>
            <a:ln w="25400">
              <a:solidFill>
                <a:srgbClr val="081F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Microsoft Logo">
            <a:extLst>
              <a:ext uri="{FF2B5EF4-FFF2-40B4-BE49-F238E27FC236}">
                <a16:creationId xmlns:a16="http://schemas.microsoft.com/office/drawing/2014/main" id="{67097311-9599-DE18-F790-97BA244C9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
        <p:nvSpPr>
          <p:cNvPr id="9" name="Text Placeholder 23">
            <a:extLst>
              <a:ext uri="{FF2B5EF4-FFF2-40B4-BE49-F238E27FC236}">
                <a16:creationId xmlns:a16="http://schemas.microsoft.com/office/drawing/2014/main" id="{414D02CD-4639-38D8-25B3-FED9AAB0D732}"/>
              </a:ext>
            </a:extLst>
          </p:cNvPr>
          <p:cNvSpPr>
            <a:spLocks noGrp="1"/>
          </p:cNvSpPr>
          <p:nvPr>
            <p:ph type="body" sz="quarter" idx="10" hasCustomPrompt="1"/>
          </p:nvPr>
        </p:nvSpPr>
        <p:spPr>
          <a:xfrm>
            <a:off x="2460298" y="4550960"/>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10" name="Text Placeholder 23">
            <a:extLst>
              <a:ext uri="{FF2B5EF4-FFF2-40B4-BE49-F238E27FC236}">
                <a16:creationId xmlns:a16="http://schemas.microsoft.com/office/drawing/2014/main" id="{B7553127-5D72-F9B5-3F8F-C40974C97D26}"/>
              </a:ext>
            </a:extLst>
          </p:cNvPr>
          <p:cNvSpPr>
            <a:spLocks noGrp="1"/>
          </p:cNvSpPr>
          <p:nvPr>
            <p:ph type="body" sz="quarter" idx="11" hasCustomPrompt="1"/>
          </p:nvPr>
        </p:nvSpPr>
        <p:spPr>
          <a:xfrm>
            <a:off x="3870221" y="4550960"/>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11" name="Text Placeholder 23">
            <a:extLst>
              <a:ext uri="{FF2B5EF4-FFF2-40B4-BE49-F238E27FC236}">
                <a16:creationId xmlns:a16="http://schemas.microsoft.com/office/drawing/2014/main" id="{223EA9DB-3E82-0008-F38F-09CC121DAFE4}"/>
              </a:ext>
            </a:extLst>
          </p:cNvPr>
          <p:cNvSpPr>
            <a:spLocks noGrp="1"/>
          </p:cNvSpPr>
          <p:nvPr>
            <p:ph type="body" sz="quarter" idx="12" hasCustomPrompt="1"/>
          </p:nvPr>
        </p:nvSpPr>
        <p:spPr>
          <a:xfrm>
            <a:off x="5530614" y="4550960"/>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12" name="Text Placeholder 23">
            <a:extLst>
              <a:ext uri="{FF2B5EF4-FFF2-40B4-BE49-F238E27FC236}">
                <a16:creationId xmlns:a16="http://schemas.microsoft.com/office/drawing/2014/main" id="{3FDC8D82-06E8-3BE8-EA98-9F6F5B3EEB4F}"/>
              </a:ext>
            </a:extLst>
          </p:cNvPr>
          <p:cNvSpPr>
            <a:spLocks noGrp="1"/>
          </p:cNvSpPr>
          <p:nvPr>
            <p:ph type="body" sz="quarter" idx="13" hasCustomPrompt="1"/>
          </p:nvPr>
        </p:nvSpPr>
        <p:spPr>
          <a:xfrm>
            <a:off x="7219369" y="4550960"/>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13" name="Text Placeholder 23">
            <a:extLst>
              <a:ext uri="{FF2B5EF4-FFF2-40B4-BE49-F238E27FC236}">
                <a16:creationId xmlns:a16="http://schemas.microsoft.com/office/drawing/2014/main" id="{7F548ECA-4736-BB75-A1D5-8288433D52A5}"/>
              </a:ext>
            </a:extLst>
          </p:cNvPr>
          <p:cNvSpPr>
            <a:spLocks noGrp="1"/>
          </p:cNvSpPr>
          <p:nvPr>
            <p:ph type="body" sz="quarter" idx="14" hasCustomPrompt="1"/>
          </p:nvPr>
        </p:nvSpPr>
        <p:spPr>
          <a:xfrm>
            <a:off x="8625296" y="4550960"/>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spTree>
    <p:extLst>
      <p:ext uri="{BB962C8B-B14F-4D97-AF65-F5344CB8AC3E}">
        <p14:creationId xmlns:p14="http://schemas.microsoft.com/office/powerpoint/2010/main" val="18696764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hank You_Light">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5" name="Rectangle 4">
            <a:extLst>
              <a:ext uri="{FF2B5EF4-FFF2-40B4-BE49-F238E27FC236}">
                <a16:creationId xmlns:a16="http://schemas.microsoft.com/office/drawing/2014/main" id="{F5DC5D89-9101-2E21-24DE-F6EEC8BADCCE}"/>
              </a:ext>
            </a:extLst>
          </p:cNvPr>
          <p:cNvSpPr/>
          <p:nvPr userDrawn="1"/>
        </p:nvSpPr>
        <p:spPr>
          <a:xfrm>
            <a:off x="0" y="0"/>
            <a:ext cx="9718535"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rgbClr val="2A436E"/>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9" name="Picture 8">
            <a:extLst>
              <a:ext uri="{FF2B5EF4-FFF2-40B4-BE49-F238E27FC236}">
                <a16:creationId xmlns:a16="http://schemas.microsoft.com/office/drawing/2014/main" id="{0007A58D-0470-34DF-1929-0C058108F79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pic>
        <p:nvPicPr>
          <p:cNvPr id="13" name="Picture 12" descr="Icon&#10;&#10;Description automatically generated with medium confidence">
            <a:extLst>
              <a:ext uri="{FF2B5EF4-FFF2-40B4-BE49-F238E27FC236}">
                <a16:creationId xmlns:a16="http://schemas.microsoft.com/office/drawing/2014/main" id="{68C48A76-5F28-9117-3756-AEEB093A499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spTree>
    <p:extLst>
      <p:ext uri="{BB962C8B-B14F-4D97-AF65-F5344CB8AC3E}">
        <p14:creationId xmlns:p14="http://schemas.microsoft.com/office/powerpoint/2010/main" val="32673562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ccessibili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65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32489617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41441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62116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52809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9791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Decorative - Art">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Decorative - Background Color">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9E311-29A9-4A6A-6272-01D46CD2EE3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5" name="Microsoft Logo">
            <a:extLst>
              <a:ext uri="{FF2B5EF4-FFF2-40B4-BE49-F238E27FC236}">
                <a16:creationId xmlns:a16="http://schemas.microsoft.com/office/drawing/2014/main" id="{08E9563E-EB7A-8CF7-0808-44099C5920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0" name="Text Placeholder 9">
            <a:extLst>
              <a:ext uri="{FF2B5EF4-FFF2-40B4-BE49-F238E27FC236}">
                <a16:creationId xmlns:a16="http://schemas.microsoft.com/office/drawing/2014/main" id="{697F6E27-FCF3-2943-6331-A472FDF5374C}"/>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31133243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144222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127018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4/5/2023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0169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4/5/2023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4805608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224875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9156548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498385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251243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37183000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74272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ing Slide.02_Light">
    <p:bg>
      <p:bgPr>
        <a:solidFill>
          <a:srgbClr val="93D2EE"/>
        </a:solidFill>
        <a:effectLst/>
      </p:bgPr>
    </p:bg>
    <p:spTree>
      <p:nvGrpSpPr>
        <p:cNvPr id="1" name=""/>
        <p:cNvGrpSpPr/>
        <p:nvPr/>
      </p:nvGrpSpPr>
      <p:grpSpPr>
        <a:xfrm>
          <a:off x="0" y="0"/>
          <a:ext cx="0" cy="0"/>
          <a:chOff x="0" y="0"/>
          <a:chExt cx="0" cy="0"/>
        </a:xfrm>
      </p:grpSpPr>
      <p:pic>
        <p:nvPicPr>
          <p:cNvPr id="8" name="Decorative - Art"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73394" y="-2554"/>
            <a:ext cx="10132511" cy="6860554"/>
          </a:xfrm>
          <a:prstGeom prst="rect">
            <a:avLst/>
          </a:prstGeom>
        </p:spPr>
      </p:pic>
      <p:sp>
        <p:nvSpPr>
          <p:cNvPr id="10" name="Decorative - Background Color">
            <a:extLst>
              <a:ext uri="{FF2B5EF4-FFF2-40B4-BE49-F238E27FC236}">
                <a16:creationId xmlns:a16="http://schemas.microsoft.com/office/drawing/2014/main" id="{3E4C0E2E-1020-D91B-4598-CA3ABA2403F2}"/>
              </a:ext>
            </a:extLst>
          </p:cNvPr>
          <p:cNvSpPr/>
          <p:nvPr userDrawn="1"/>
        </p:nvSpPr>
        <p:spPr>
          <a:xfrm>
            <a:off x="0" y="0"/>
            <a:ext cx="11430000" cy="6858000"/>
          </a:xfrm>
          <a:prstGeom prst="rect">
            <a:avLst/>
          </a:prstGeom>
          <a:gradFill>
            <a:gsLst>
              <a:gs pos="92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2" name="Title 1">
            <a:extLst>
              <a:ext uri="{FF2B5EF4-FFF2-40B4-BE49-F238E27FC236}">
                <a16:creationId xmlns:a16="http://schemas.microsoft.com/office/drawing/2014/main" id="{BF4533DD-B818-9495-D883-0E3EF01789C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pic>
        <p:nvPicPr>
          <p:cNvPr id="5" name="Microsoft Logo">
            <a:extLst>
              <a:ext uri="{FF2B5EF4-FFF2-40B4-BE49-F238E27FC236}">
                <a16:creationId xmlns:a16="http://schemas.microsoft.com/office/drawing/2014/main" id="{C8BADFAA-FDA7-ADA6-4C2A-85CC08FCD4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6" name="Text Placeholder 9">
            <a:extLst>
              <a:ext uri="{FF2B5EF4-FFF2-40B4-BE49-F238E27FC236}">
                <a16:creationId xmlns:a16="http://schemas.microsoft.com/office/drawing/2014/main" id="{CA220BDD-D415-97E6-3E48-6CAE491E260D}"/>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60444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5574380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4/5/2023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03197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4/5/2023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4486952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6046137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654734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0774071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739733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9574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ing Slide.03_Light">
    <p:bg>
      <p:bgPr>
        <a:solidFill>
          <a:srgbClr val="93D2EE"/>
        </a:solidFill>
        <a:effectLst/>
      </p:bgPr>
    </p:bg>
    <p:spTree>
      <p:nvGrpSpPr>
        <p:cNvPr id="1" name=""/>
        <p:cNvGrpSpPr/>
        <p:nvPr/>
      </p:nvGrpSpPr>
      <p:grpSpPr>
        <a:xfrm>
          <a:off x="0" y="0"/>
          <a:ext cx="0" cy="0"/>
          <a:chOff x="0" y="0"/>
          <a:chExt cx="0" cy="0"/>
        </a:xfrm>
      </p:grpSpPr>
      <p:pic>
        <p:nvPicPr>
          <p:cNvPr id="8" name="Decorative - Art">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p:spPr>
      </p:pic>
      <p:sp>
        <p:nvSpPr>
          <p:cNvPr id="6" name="Decorative - Background Color">
            <a:extLst>
              <a:ext uri="{FF2B5EF4-FFF2-40B4-BE49-F238E27FC236}">
                <a16:creationId xmlns:a16="http://schemas.microsoft.com/office/drawing/2014/main" id="{03CC0F89-3ADE-48B8-956C-102D72970D82}"/>
              </a:ext>
            </a:extLst>
          </p:cNvPr>
          <p:cNvSpPr/>
          <p:nvPr userDrawn="1"/>
        </p:nvSpPr>
        <p:spPr>
          <a:xfrm>
            <a:off x="0" y="0"/>
            <a:ext cx="10132509" cy="6858000"/>
          </a:xfrm>
          <a:prstGeom prst="rect">
            <a:avLst/>
          </a:prstGeom>
          <a:gradFill>
            <a:gsLst>
              <a:gs pos="99000">
                <a:srgbClr val="E8EFFF">
                  <a:alpha val="0"/>
                </a:srgbClr>
              </a:gs>
              <a:gs pos="40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2" name="Title 1">
            <a:extLst>
              <a:ext uri="{FF2B5EF4-FFF2-40B4-BE49-F238E27FC236}">
                <a16:creationId xmlns:a16="http://schemas.microsoft.com/office/drawing/2014/main" id="{CCE2713C-AF91-0DF6-5217-0DA87C36BC26}"/>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pic>
        <p:nvPicPr>
          <p:cNvPr id="3" name="Microsoft Logo">
            <a:extLst>
              <a:ext uri="{FF2B5EF4-FFF2-40B4-BE49-F238E27FC236}">
                <a16:creationId xmlns:a16="http://schemas.microsoft.com/office/drawing/2014/main" id="{AC9F4426-6AA2-DECE-C0C8-B1C1882D0FC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5" name="Text Placeholder 9">
            <a:extLst>
              <a:ext uri="{FF2B5EF4-FFF2-40B4-BE49-F238E27FC236}">
                <a16:creationId xmlns:a16="http://schemas.microsoft.com/office/drawing/2014/main" id="{4449B19B-A4FA-3080-054C-DA77D9181DF8}"/>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19327708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ssion Title Card_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sp>
        <p:nvSpPr>
          <p:cNvPr id="4" name="Decorative - Container">
            <a:extLst>
              <a:ext uri="{FF2B5EF4-FFF2-40B4-BE49-F238E27FC236}">
                <a16:creationId xmlns:a16="http://schemas.microsoft.com/office/drawing/2014/main" id="{36EAE6E7-1B8E-8B70-6455-4FF31F925D18}"/>
              </a:ext>
            </a:extLst>
          </p:cNvPr>
          <p:cNvSpPr/>
          <p:nvPr userDrawn="1"/>
        </p:nvSpPr>
        <p:spPr>
          <a:xfrm>
            <a:off x="457200" y="916478"/>
            <a:ext cx="11277600" cy="5025043"/>
          </a:xfrm>
          <a:prstGeom prst="roundRect">
            <a:avLst>
              <a:gd name="adj" fmla="val 2096"/>
            </a:avLst>
          </a:prstGeom>
          <a:solidFill>
            <a:schemeClr val="bg1"/>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ecorative - Calendar Icon" descr="Icon&#10;&#10;Description automatically generated">
            <a:extLst>
              <a:ext uri="{FF2B5EF4-FFF2-40B4-BE49-F238E27FC236}">
                <a16:creationId xmlns:a16="http://schemas.microsoft.com/office/drawing/2014/main" id="{7A6A71AD-2DBE-9F78-56E2-5A3BD71574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pic>
        <p:nvPicPr>
          <p:cNvPr id="2" name="Microsoft Logo">
            <a:extLst>
              <a:ext uri="{FF2B5EF4-FFF2-40B4-BE49-F238E27FC236}">
                <a16:creationId xmlns:a16="http://schemas.microsoft.com/office/drawing/2014/main" id="{FD348D2C-7B20-90E4-3AA3-DCD20731EE8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5" name="Title 6">
            <a:extLst>
              <a:ext uri="{FF2B5EF4-FFF2-40B4-BE49-F238E27FC236}">
                <a16:creationId xmlns:a16="http://schemas.microsoft.com/office/drawing/2014/main" id="{CB176DCA-C4E7-4960-9EA1-64A9A9552919}"/>
              </a:ext>
            </a:extLst>
          </p:cNvPr>
          <p:cNvSpPr txBox="1">
            <a:spLocks noGrp="1"/>
          </p:cNvSpPr>
          <p:nvPr>
            <p:ph type="title" idx="4294967295"/>
          </p:nvPr>
        </p:nvSpPr>
        <p:spPr>
          <a:xfrm>
            <a:off x="796705" y="2153945"/>
            <a:ext cx="10121900" cy="5675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2800" b="1" i="0" kern="1200">
                <a:solidFill>
                  <a:srgbClr val="2A436E"/>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Click here to edit Session Title</a:t>
            </a:r>
          </a:p>
        </p:txBody>
      </p:sp>
      <p:sp>
        <p:nvSpPr>
          <p:cNvPr id="6" name="Text Placeholder 5">
            <a:extLst>
              <a:ext uri="{FF2B5EF4-FFF2-40B4-BE49-F238E27FC236}">
                <a16:creationId xmlns:a16="http://schemas.microsoft.com/office/drawing/2014/main" id="{39CE2DA7-5BDE-BC74-8A9D-90F3D4072FA2}"/>
              </a:ext>
            </a:extLst>
          </p:cNvPr>
          <p:cNvSpPr txBox="1">
            <a:spLocks/>
          </p:cNvSpPr>
          <p:nvPr userDrawn="1"/>
        </p:nvSpPr>
        <p:spPr>
          <a:xfrm>
            <a:off x="806230" y="2744161"/>
            <a:ext cx="10121900" cy="608980"/>
          </a:xfrm>
          <a:prstGeom prst="rect">
            <a:avLst/>
          </a:prstGeom>
        </p:spPr>
        <p:txBody>
          <a:bodyPr/>
          <a:lstStyle>
            <a:lvl1pPr marL="0" indent="0" algn="l" defTabSz="914400" rtl="0" eaLnBrk="1" latinLnBrk="0" hangingPunct="1">
              <a:lnSpc>
                <a:spcPct val="150000"/>
              </a:lnSpc>
              <a:spcBef>
                <a:spcPts val="1000"/>
              </a:spcBef>
              <a:buFont typeface="Arial" panose="020B0604020202020204" pitchFamily="34" charset="0"/>
              <a:buNone/>
              <a:defRPr sz="1800" kern="1200">
                <a:solidFill>
                  <a:srgbClr val="2A436E"/>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150000"/>
              </a:lnSpc>
              <a:spcBef>
                <a:spcPts val="500"/>
              </a:spcBef>
              <a:buFont typeface="Arial" panose="020B0604020202020204" pitchFamily="34" charset="0"/>
              <a:buNone/>
              <a:defRPr sz="1600" kern="1200">
                <a:solidFill>
                  <a:srgbClr val="2A436E"/>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150000"/>
              </a:lnSpc>
              <a:spcBef>
                <a:spcPts val="500"/>
              </a:spcBef>
              <a:buFont typeface="Arial" panose="020B0604020202020204" pitchFamily="34" charset="0"/>
              <a:buNone/>
              <a:defRPr sz="1400" kern="1200">
                <a:solidFill>
                  <a:srgbClr val="2A436E"/>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150000"/>
              </a:lnSpc>
              <a:spcBef>
                <a:spcPts val="500"/>
              </a:spcBef>
              <a:buFont typeface="Arial" panose="020B0604020202020204" pitchFamily="34" charset="0"/>
              <a:buNone/>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Speaker Name | Title if desired</a:t>
            </a:r>
          </a:p>
        </p:txBody>
      </p:sp>
      <p:sp>
        <p:nvSpPr>
          <p:cNvPr id="7" name="Decorative - Dash">
            <a:extLst>
              <a:ext uri="{FF2B5EF4-FFF2-40B4-BE49-F238E27FC236}">
                <a16:creationId xmlns:a16="http://schemas.microsoft.com/office/drawing/2014/main" id="{FC446F3D-283F-542E-509D-C8BB9F885706}"/>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9">
            <a:extLst>
              <a:ext uri="{FF2B5EF4-FFF2-40B4-BE49-F238E27FC236}">
                <a16:creationId xmlns:a16="http://schemas.microsoft.com/office/drawing/2014/main" id="{755B407B-B0F8-D1B0-E910-BE95268C29BA}"/>
              </a:ext>
            </a:extLst>
          </p:cNvPr>
          <p:cNvSpPr>
            <a:spLocks noGrp="1"/>
          </p:cNvSpPr>
          <p:nvPr>
            <p:ph type="body" sz="quarter" idx="11"/>
          </p:nvPr>
        </p:nvSpPr>
        <p:spPr>
          <a:xfrm>
            <a:off x="806230" y="3876747"/>
            <a:ext cx="9145588" cy="991058"/>
          </a:xfrm>
        </p:spPr>
        <p:txBody>
          <a:bodyPr>
            <a:normAutofit/>
          </a:bodyPr>
          <a:lstStyle>
            <a:lvl1pPr marL="0" indent="0">
              <a:buNone/>
              <a:defRPr sz="3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89648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2" name="Decorative - Art"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4ABD40F-E724-020A-A251-6F75E8E542C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14080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Only_graphic_Light">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4/5/2023</a:t>
            </a:fld>
            <a:endParaRPr lang="en-US"/>
          </a:p>
        </p:txBody>
      </p:sp>
      <p:pic>
        <p:nvPicPr>
          <p:cNvPr id="2" name="Decorative - Art"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A3089C2E-C11F-CB86-EC74-D8381B225C5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12027820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peaker Bio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4/5/2023</a:t>
            </a:fld>
            <a:endParaRPr lang="en-US"/>
          </a:p>
        </p:txBody>
      </p:sp>
      <p:pic>
        <p:nvPicPr>
          <p:cNvPr id="4" name="Decorative - Art"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B05922D-6A11-41E4-4313-161D6D97D6A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9665651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3.xml"/><Relationship Id="rId21" Type="http://schemas.openxmlformats.org/officeDocument/2006/relationships/slideLayout" Target="../slideLayouts/slideLayout68.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63" Type="http://schemas.openxmlformats.org/officeDocument/2006/relationships/slideLayout" Target="../slideLayouts/slideLayout110.xml"/><Relationship Id="rId68" Type="http://schemas.openxmlformats.org/officeDocument/2006/relationships/slideLayout" Target="../slideLayouts/slideLayout115.xml"/><Relationship Id="rId84" Type="http://schemas.openxmlformats.org/officeDocument/2006/relationships/slideLayout" Target="../slideLayouts/slideLayout131.xml"/><Relationship Id="rId89" Type="http://schemas.openxmlformats.org/officeDocument/2006/relationships/slideLayout" Target="../slideLayouts/slideLayout136.xml"/><Relationship Id="rId112" Type="http://schemas.openxmlformats.org/officeDocument/2006/relationships/slideLayout" Target="../slideLayouts/slideLayout159.xml"/><Relationship Id="rId16" Type="http://schemas.openxmlformats.org/officeDocument/2006/relationships/slideLayout" Target="../slideLayouts/slideLayout63.xml"/><Relationship Id="rId107" Type="http://schemas.openxmlformats.org/officeDocument/2006/relationships/slideLayout" Target="../slideLayouts/slideLayout154.xml"/><Relationship Id="rId11" Type="http://schemas.openxmlformats.org/officeDocument/2006/relationships/slideLayout" Target="../slideLayouts/slideLayout58.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3" Type="http://schemas.openxmlformats.org/officeDocument/2006/relationships/slideLayout" Target="../slideLayouts/slideLayout100.xml"/><Relationship Id="rId58" Type="http://schemas.openxmlformats.org/officeDocument/2006/relationships/slideLayout" Target="../slideLayouts/slideLayout105.xml"/><Relationship Id="rId74" Type="http://schemas.openxmlformats.org/officeDocument/2006/relationships/slideLayout" Target="../slideLayouts/slideLayout121.xml"/><Relationship Id="rId79" Type="http://schemas.openxmlformats.org/officeDocument/2006/relationships/slideLayout" Target="../slideLayouts/slideLayout126.xml"/><Relationship Id="rId102" Type="http://schemas.openxmlformats.org/officeDocument/2006/relationships/slideLayout" Target="../slideLayouts/slideLayout149.xml"/><Relationship Id="rId5" Type="http://schemas.openxmlformats.org/officeDocument/2006/relationships/slideLayout" Target="../slideLayouts/slideLayout52.xml"/><Relationship Id="rId90" Type="http://schemas.openxmlformats.org/officeDocument/2006/relationships/slideLayout" Target="../slideLayouts/slideLayout137.xml"/><Relationship Id="rId95" Type="http://schemas.openxmlformats.org/officeDocument/2006/relationships/slideLayout" Target="../slideLayouts/slideLayout142.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64" Type="http://schemas.openxmlformats.org/officeDocument/2006/relationships/slideLayout" Target="../slideLayouts/slideLayout111.xml"/><Relationship Id="rId69" Type="http://schemas.openxmlformats.org/officeDocument/2006/relationships/slideLayout" Target="../slideLayouts/slideLayout116.xml"/><Relationship Id="rId113" Type="http://schemas.openxmlformats.org/officeDocument/2006/relationships/slideLayout" Target="../slideLayouts/slideLayout160.xml"/><Relationship Id="rId80" Type="http://schemas.openxmlformats.org/officeDocument/2006/relationships/slideLayout" Target="../slideLayouts/slideLayout127.xml"/><Relationship Id="rId85" Type="http://schemas.openxmlformats.org/officeDocument/2006/relationships/slideLayout" Target="../slideLayouts/slideLayout132.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59" Type="http://schemas.openxmlformats.org/officeDocument/2006/relationships/slideLayout" Target="../slideLayouts/slideLayout106.xml"/><Relationship Id="rId103" Type="http://schemas.openxmlformats.org/officeDocument/2006/relationships/slideLayout" Target="../slideLayouts/slideLayout150.xml"/><Relationship Id="rId108" Type="http://schemas.openxmlformats.org/officeDocument/2006/relationships/slideLayout" Target="../slideLayouts/slideLayout155.xml"/><Relationship Id="rId54" Type="http://schemas.openxmlformats.org/officeDocument/2006/relationships/slideLayout" Target="../slideLayouts/slideLayout101.xml"/><Relationship Id="rId70" Type="http://schemas.openxmlformats.org/officeDocument/2006/relationships/slideLayout" Target="../slideLayouts/slideLayout117.xml"/><Relationship Id="rId75" Type="http://schemas.openxmlformats.org/officeDocument/2006/relationships/slideLayout" Target="../slideLayouts/slideLayout122.xml"/><Relationship Id="rId91" Type="http://schemas.openxmlformats.org/officeDocument/2006/relationships/slideLayout" Target="../slideLayouts/slideLayout138.xml"/><Relationship Id="rId96" Type="http://schemas.openxmlformats.org/officeDocument/2006/relationships/slideLayout" Target="../slideLayouts/slideLayout14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slideLayout" Target="../slideLayouts/slideLayout96.xml"/><Relationship Id="rId57" Type="http://schemas.openxmlformats.org/officeDocument/2006/relationships/slideLayout" Target="../slideLayouts/slideLayout104.xml"/><Relationship Id="rId106" Type="http://schemas.openxmlformats.org/officeDocument/2006/relationships/slideLayout" Target="../slideLayouts/slideLayout153.xml"/><Relationship Id="rId114" Type="http://schemas.openxmlformats.org/officeDocument/2006/relationships/slideLayout" Target="../slideLayouts/slideLayout161.xml"/><Relationship Id="rId10" Type="http://schemas.openxmlformats.org/officeDocument/2006/relationships/slideLayout" Target="../slideLayouts/slideLayout57.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52" Type="http://schemas.openxmlformats.org/officeDocument/2006/relationships/slideLayout" Target="../slideLayouts/slideLayout99.xml"/><Relationship Id="rId60" Type="http://schemas.openxmlformats.org/officeDocument/2006/relationships/slideLayout" Target="../slideLayouts/slideLayout107.xml"/><Relationship Id="rId65" Type="http://schemas.openxmlformats.org/officeDocument/2006/relationships/slideLayout" Target="../slideLayouts/slideLayout112.xml"/><Relationship Id="rId73" Type="http://schemas.openxmlformats.org/officeDocument/2006/relationships/slideLayout" Target="../slideLayouts/slideLayout120.xml"/><Relationship Id="rId78" Type="http://schemas.openxmlformats.org/officeDocument/2006/relationships/slideLayout" Target="../slideLayouts/slideLayout125.xml"/><Relationship Id="rId81" Type="http://schemas.openxmlformats.org/officeDocument/2006/relationships/slideLayout" Target="../slideLayouts/slideLayout128.xml"/><Relationship Id="rId86" Type="http://schemas.openxmlformats.org/officeDocument/2006/relationships/slideLayout" Target="../slideLayouts/slideLayout133.xml"/><Relationship Id="rId94" Type="http://schemas.openxmlformats.org/officeDocument/2006/relationships/slideLayout" Target="../slideLayouts/slideLayout141.xml"/><Relationship Id="rId99" Type="http://schemas.openxmlformats.org/officeDocument/2006/relationships/slideLayout" Target="../slideLayouts/slideLayout146.xml"/><Relationship Id="rId101" Type="http://schemas.openxmlformats.org/officeDocument/2006/relationships/slideLayout" Target="../slideLayouts/slideLayout14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9" Type="http://schemas.openxmlformats.org/officeDocument/2006/relationships/slideLayout" Target="../slideLayouts/slideLayout86.xml"/><Relationship Id="rId109" Type="http://schemas.openxmlformats.org/officeDocument/2006/relationships/slideLayout" Target="../slideLayouts/slideLayout156.xml"/><Relationship Id="rId34" Type="http://schemas.openxmlformats.org/officeDocument/2006/relationships/slideLayout" Target="../slideLayouts/slideLayout81.xml"/><Relationship Id="rId50" Type="http://schemas.openxmlformats.org/officeDocument/2006/relationships/slideLayout" Target="../slideLayouts/slideLayout97.xml"/><Relationship Id="rId55" Type="http://schemas.openxmlformats.org/officeDocument/2006/relationships/slideLayout" Target="../slideLayouts/slideLayout102.xml"/><Relationship Id="rId76" Type="http://schemas.openxmlformats.org/officeDocument/2006/relationships/slideLayout" Target="../slideLayouts/slideLayout123.xml"/><Relationship Id="rId97" Type="http://schemas.openxmlformats.org/officeDocument/2006/relationships/slideLayout" Target="../slideLayouts/slideLayout144.xml"/><Relationship Id="rId104" Type="http://schemas.openxmlformats.org/officeDocument/2006/relationships/slideLayout" Target="../slideLayouts/slideLayout151.xml"/><Relationship Id="rId7" Type="http://schemas.openxmlformats.org/officeDocument/2006/relationships/slideLayout" Target="../slideLayouts/slideLayout54.xml"/><Relationship Id="rId71" Type="http://schemas.openxmlformats.org/officeDocument/2006/relationships/slideLayout" Target="../slideLayouts/slideLayout118.xml"/><Relationship Id="rId92" Type="http://schemas.openxmlformats.org/officeDocument/2006/relationships/slideLayout" Target="../slideLayouts/slideLayout139.xml"/><Relationship Id="rId2" Type="http://schemas.openxmlformats.org/officeDocument/2006/relationships/slideLayout" Target="../slideLayouts/slideLayout49.xml"/><Relationship Id="rId29" Type="http://schemas.openxmlformats.org/officeDocument/2006/relationships/slideLayout" Target="../slideLayouts/slideLayout76.xml"/><Relationship Id="rId24" Type="http://schemas.openxmlformats.org/officeDocument/2006/relationships/slideLayout" Target="../slideLayouts/slideLayout71.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66" Type="http://schemas.openxmlformats.org/officeDocument/2006/relationships/slideLayout" Target="../slideLayouts/slideLayout113.xml"/><Relationship Id="rId87" Type="http://schemas.openxmlformats.org/officeDocument/2006/relationships/slideLayout" Target="../slideLayouts/slideLayout134.xml"/><Relationship Id="rId110" Type="http://schemas.openxmlformats.org/officeDocument/2006/relationships/slideLayout" Target="../slideLayouts/slideLayout157.xml"/><Relationship Id="rId115" Type="http://schemas.openxmlformats.org/officeDocument/2006/relationships/theme" Target="../theme/theme3.xml"/><Relationship Id="rId61" Type="http://schemas.openxmlformats.org/officeDocument/2006/relationships/slideLayout" Target="../slideLayouts/slideLayout108.xml"/><Relationship Id="rId82" Type="http://schemas.openxmlformats.org/officeDocument/2006/relationships/slideLayout" Target="../slideLayouts/slideLayout129.xml"/><Relationship Id="rId19" Type="http://schemas.openxmlformats.org/officeDocument/2006/relationships/slideLayout" Target="../slideLayouts/slideLayout66.xml"/><Relationship Id="rId14" Type="http://schemas.openxmlformats.org/officeDocument/2006/relationships/slideLayout" Target="../slideLayouts/slideLayout61.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56" Type="http://schemas.openxmlformats.org/officeDocument/2006/relationships/slideLayout" Target="../slideLayouts/slideLayout103.xml"/><Relationship Id="rId77" Type="http://schemas.openxmlformats.org/officeDocument/2006/relationships/slideLayout" Target="../slideLayouts/slideLayout124.xml"/><Relationship Id="rId100" Type="http://schemas.openxmlformats.org/officeDocument/2006/relationships/slideLayout" Target="../slideLayouts/slideLayout147.xml"/><Relationship Id="rId105" Type="http://schemas.openxmlformats.org/officeDocument/2006/relationships/slideLayout" Target="../slideLayouts/slideLayout152.xml"/><Relationship Id="rId8" Type="http://schemas.openxmlformats.org/officeDocument/2006/relationships/slideLayout" Target="../slideLayouts/slideLayout55.xml"/><Relationship Id="rId51" Type="http://schemas.openxmlformats.org/officeDocument/2006/relationships/slideLayout" Target="../slideLayouts/slideLayout98.xml"/><Relationship Id="rId72" Type="http://schemas.openxmlformats.org/officeDocument/2006/relationships/slideLayout" Target="../slideLayouts/slideLayout119.xml"/><Relationship Id="rId93" Type="http://schemas.openxmlformats.org/officeDocument/2006/relationships/slideLayout" Target="../slideLayouts/slideLayout140.xml"/><Relationship Id="rId98" Type="http://schemas.openxmlformats.org/officeDocument/2006/relationships/slideLayout" Target="../slideLayouts/slideLayout145.xml"/><Relationship Id="rId3" Type="http://schemas.openxmlformats.org/officeDocument/2006/relationships/slideLayout" Target="../slideLayouts/slideLayout50.xml"/><Relationship Id="rId25" Type="http://schemas.openxmlformats.org/officeDocument/2006/relationships/slideLayout" Target="../slideLayouts/slideLayout72.xml"/><Relationship Id="rId46" Type="http://schemas.openxmlformats.org/officeDocument/2006/relationships/slideLayout" Target="../slideLayouts/slideLayout93.xml"/><Relationship Id="rId67" Type="http://schemas.openxmlformats.org/officeDocument/2006/relationships/slideLayout" Target="../slideLayouts/slideLayout114.xml"/><Relationship Id="rId116" Type="http://schemas.openxmlformats.org/officeDocument/2006/relationships/image" Target="../media/image12.emf"/><Relationship Id="rId20" Type="http://schemas.openxmlformats.org/officeDocument/2006/relationships/slideLayout" Target="../slideLayouts/slideLayout67.xml"/><Relationship Id="rId41" Type="http://schemas.openxmlformats.org/officeDocument/2006/relationships/slideLayout" Target="../slideLayouts/slideLayout88.xml"/><Relationship Id="rId62" Type="http://schemas.openxmlformats.org/officeDocument/2006/relationships/slideLayout" Target="../slideLayouts/slideLayout109.xml"/><Relationship Id="rId83" Type="http://schemas.openxmlformats.org/officeDocument/2006/relationships/slideLayout" Target="../slideLayouts/slideLayout130.xml"/><Relationship Id="rId88" Type="http://schemas.openxmlformats.org/officeDocument/2006/relationships/slideLayout" Target="../slideLayouts/slideLayout135.xml"/><Relationship Id="rId111" Type="http://schemas.openxmlformats.org/officeDocument/2006/relationships/slideLayout" Target="../slideLayouts/slideLayout1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image" Target="../media/image2.png"/><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theme" Target="../theme/theme4.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FFF">
            <a:alpha val="50036"/>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rgbClr val="081F2C">
                    <a:alpha val="50000"/>
                  </a:srgb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990120611"/>
      </p:ext>
    </p:extLst>
  </p:cSld>
  <p:clrMap bg1="lt1" tx1="dk1" bg2="lt2" tx2="dk2" accent1="accent1" accent2="accent2" accent3="accent3" accent4="accent4" accent5="accent5" accent6="accent6" hlink="hlink" folHlink="folHlink"/>
  <p:sldLayoutIdLst>
    <p:sldLayoutId id="2147485779" r:id="rId1"/>
    <p:sldLayoutId id="2147483661" r:id="rId2"/>
    <p:sldLayoutId id="2147483662" r:id="rId3"/>
    <p:sldLayoutId id="2147483683" r:id="rId4"/>
    <p:sldLayoutId id="2147483684" r:id="rId5"/>
    <p:sldLayoutId id="2147483706" r:id="rId6"/>
    <p:sldLayoutId id="2147483669" r:id="rId7"/>
    <p:sldLayoutId id="2147483670" r:id="rId8"/>
    <p:sldLayoutId id="2147483673" r:id="rId9"/>
    <p:sldLayoutId id="2147483707" r:id="rId10"/>
    <p:sldLayoutId id="2147483708" r:id="rId11"/>
    <p:sldLayoutId id="2147483709" r:id="rId12"/>
    <p:sldLayoutId id="2147483679" r:id="rId13"/>
    <p:sldLayoutId id="2147483680" r:id="rId14"/>
    <p:sldLayoutId id="2147483665" r:id="rId15"/>
    <p:sldLayoutId id="2147483666" r:id="rId16"/>
    <p:sldLayoutId id="2147483667" r:id="rId17"/>
    <p:sldLayoutId id="2147483668" r:id="rId18"/>
    <p:sldLayoutId id="2147483674" r:id="rId19"/>
    <p:sldLayoutId id="2147483675" r:id="rId20"/>
    <p:sldLayoutId id="2147483676" r:id="rId21"/>
    <p:sldLayoutId id="2147483677" r:id="rId22"/>
    <p:sldLayoutId id="2147483678" r:id="rId23"/>
    <p:sldLayoutId id="2147483682" r:id="rId24"/>
  </p:sldLayoutIdLst>
  <p:txStyles>
    <p:title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4/5/2023</a:t>
            </a:fld>
            <a:endParaRPr lang="en-US"/>
          </a:p>
        </p:txBody>
      </p:sp>
    </p:spTree>
    <p:extLst>
      <p:ext uri="{BB962C8B-B14F-4D97-AF65-F5344CB8AC3E}">
        <p14:creationId xmlns:p14="http://schemas.microsoft.com/office/powerpoint/2010/main" val="29155111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710" r:id="rId11"/>
    <p:sldLayoutId id="2147483697" r:id="rId12"/>
    <p:sldLayoutId id="2147483698" r:id="rId13"/>
    <p:sldLayoutId id="2147483711" r:id="rId14"/>
    <p:sldLayoutId id="2147483712" r:id="rId15"/>
    <p:sldLayoutId id="2147483713" r:id="rId16"/>
    <p:sldLayoutId id="2147483695" r:id="rId17"/>
    <p:sldLayoutId id="2147483699" r:id="rId18"/>
    <p:sldLayoutId id="2147483700" r:id="rId19"/>
    <p:sldLayoutId id="2147483701" r:id="rId20"/>
    <p:sldLayoutId id="2147483702" r:id="rId21"/>
    <p:sldLayoutId id="2147483703" r:id="rId22"/>
    <p:sldLayoutId id="2147483704"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 id="2147485549" r:id="rId21"/>
    <p:sldLayoutId id="2147485550" r:id="rId22"/>
    <p:sldLayoutId id="2147485551" r:id="rId23"/>
    <p:sldLayoutId id="2147485552" r:id="rId24"/>
    <p:sldLayoutId id="2147485553" r:id="rId25"/>
    <p:sldLayoutId id="2147485554" r:id="rId26"/>
    <p:sldLayoutId id="2147485555" r:id="rId27"/>
    <p:sldLayoutId id="2147485528" r:id="rId28"/>
    <p:sldLayoutId id="2147485556" r:id="rId29"/>
    <p:sldLayoutId id="2147485557" r:id="rId30"/>
    <p:sldLayoutId id="2147485558" r:id="rId31"/>
    <p:sldLayoutId id="2147485559" r:id="rId32"/>
    <p:sldLayoutId id="2147485527" r:id="rId33"/>
    <p:sldLayoutId id="2147485602" r:id="rId34"/>
    <p:sldLayoutId id="2147485603" r:id="rId35"/>
    <p:sldLayoutId id="2147485604" r:id="rId36"/>
    <p:sldLayoutId id="2147485605" r:id="rId37"/>
    <p:sldLayoutId id="2147485606" r:id="rId38"/>
    <p:sldLayoutId id="2147485526" r:id="rId39"/>
    <p:sldLayoutId id="2147485560" r:id="rId40"/>
    <p:sldLayoutId id="2147485561" r:id="rId41"/>
    <p:sldLayoutId id="2147485562" r:id="rId42"/>
    <p:sldLayoutId id="2147485563" r:id="rId43"/>
    <p:sldLayoutId id="2147485564" r:id="rId44"/>
    <p:sldLayoutId id="2147485565" r:id="rId45"/>
    <p:sldLayoutId id="2147485566" r:id="rId46"/>
    <p:sldLayoutId id="2147485567" r:id="rId47"/>
    <p:sldLayoutId id="2147485568" r:id="rId48"/>
    <p:sldLayoutId id="2147485569" r:id="rId49"/>
    <p:sldLayoutId id="2147485570" r:id="rId50"/>
    <p:sldLayoutId id="2147485571" r:id="rId51"/>
    <p:sldLayoutId id="2147485572" r:id="rId52"/>
    <p:sldLayoutId id="2147485573" r:id="rId53"/>
    <p:sldLayoutId id="2147485574" r:id="rId54"/>
    <p:sldLayoutId id="2147485575" r:id="rId55"/>
    <p:sldLayoutId id="2147485576" r:id="rId56"/>
    <p:sldLayoutId id="2147485577" r:id="rId57"/>
    <p:sldLayoutId id="2147485578" r:id="rId58"/>
    <p:sldLayoutId id="2147485579" r:id="rId59"/>
    <p:sldLayoutId id="2147485580" r:id="rId60"/>
    <p:sldLayoutId id="2147485581" r:id="rId61"/>
    <p:sldLayoutId id="2147485582" r:id="rId62"/>
    <p:sldLayoutId id="2147485583" r:id="rId63"/>
    <p:sldLayoutId id="2147485584" r:id="rId64"/>
    <p:sldLayoutId id="2147485585" r:id="rId65"/>
    <p:sldLayoutId id="2147485586" r:id="rId66"/>
    <p:sldLayoutId id="2147485587" r:id="rId67"/>
    <p:sldLayoutId id="2147485588" r:id="rId68"/>
    <p:sldLayoutId id="2147485589" r:id="rId69"/>
    <p:sldLayoutId id="2147485590" r:id="rId70"/>
    <p:sldLayoutId id="2147485591" r:id="rId71"/>
    <p:sldLayoutId id="2147485592" r:id="rId72"/>
    <p:sldLayoutId id="2147485593" r:id="rId73"/>
    <p:sldLayoutId id="2147485594" r:id="rId74"/>
    <p:sldLayoutId id="2147485595" r:id="rId75"/>
    <p:sldLayoutId id="2147485596" r:id="rId76"/>
    <p:sldLayoutId id="2147485597" r:id="rId77"/>
    <p:sldLayoutId id="2147485598" r:id="rId78"/>
    <p:sldLayoutId id="2147485599" r:id="rId79"/>
    <p:sldLayoutId id="2147485600" r:id="rId80"/>
    <p:sldLayoutId id="2147485601" r:id="rId81"/>
    <p:sldLayoutId id="2147485525" r:id="rId82"/>
    <p:sldLayoutId id="2147485607" r:id="rId83"/>
    <p:sldLayoutId id="2147485608" r:id="rId84"/>
    <p:sldLayoutId id="2147485609" r:id="rId85"/>
    <p:sldLayoutId id="2147485610" r:id="rId86"/>
    <p:sldLayoutId id="2147485611" r:id="rId87"/>
    <p:sldLayoutId id="2147485612" r:id="rId88"/>
    <p:sldLayoutId id="2147485613" r:id="rId89"/>
    <p:sldLayoutId id="2147485614" r:id="rId90"/>
    <p:sldLayoutId id="2147485615" r:id="rId91"/>
    <p:sldLayoutId id="2147485616" r:id="rId92"/>
    <p:sldLayoutId id="2147485617" r:id="rId93"/>
    <p:sldLayoutId id="2147485618" r:id="rId94"/>
    <p:sldLayoutId id="2147485619" r:id="rId95"/>
    <p:sldLayoutId id="2147485620" r:id="rId96"/>
    <p:sldLayoutId id="2147485621" r:id="rId97"/>
    <p:sldLayoutId id="2147485622" r:id="rId98"/>
    <p:sldLayoutId id="2147485623" r:id="rId99"/>
    <p:sldLayoutId id="2147485624" r:id="rId100"/>
    <p:sldLayoutId id="2147485625" r:id="rId101"/>
    <p:sldLayoutId id="2147485626" r:id="rId102"/>
    <p:sldLayoutId id="2147485627" r:id="rId103"/>
    <p:sldLayoutId id="2147485628" r:id="rId104"/>
    <p:sldLayoutId id="2147485629" r:id="rId105"/>
    <p:sldLayoutId id="2147485630" r:id="rId106"/>
    <p:sldLayoutId id="2147485631" r:id="rId107"/>
    <p:sldLayoutId id="2147485632" r:id="rId108"/>
    <p:sldLayoutId id="2147485633" r:id="rId109"/>
    <p:sldLayoutId id="2147485634" r:id="rId110"/>
    <p:sldLayoutId id="2147485635" r:id="rId111"/>
    <p:sldLayoutId id="2147485636" r:id="rId112"/>
    <p:sldLayoutId id="2147485637"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E8EFFF">
            <a:alpha val="50036"/>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rgbClr val="081F2C">
                    <a:alpha val="50000"/>
                  </a:srgb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4/5/2023</a:t>
            </a:fld>
            <a:endParaRPr lang="en-US"/>
          </a:p>
        </p:txBody>
      </p:sp>
      <p:pic>
        <p:nvPicPr>
          <p:cNvPr id="6" name="Picture 5">
            <a:extLst>
              <a:ext uri="{FF2B5EF4-FFF2-40B4-BE49-F238E27FC236}">
                <a16:creationId xmlns:a16="http://schemas.microsoft.com/office/drawing/2014/main" id="{012A7461-D963-BE4B-BB56-252696A65D6D}"/>
              </a:ext>
              <a:ext uri="{C183D7F6-B498-43B3-948B-1728B52AA6E4}">
                <adec:decorative xmlns:adec="http://schemas.microsoft.com/office/drawing/2017/decorative" val="1"/>
              </a:ext>
            </a:extLst>
          </p:cNvPr>
          <p:cNvPicPr>
            <a:picLocks noChangeAspect="1"/>
          </p:cNvPicPr>
          <p:nvPr userDrawn="1"/>
        </p:nvPicPr>
        <p:blipFill>
          <a:blip r:embed="rId26"/>
          <a:stretch>
            <a:fillRect/>
          </a:stretch>
        </p:blipFill>
        <p:spPr>
          <a:xfrm>
            <a:off x="457200" y="296315"/>
            <a:ext cx="988036" cy="384722"/>
          </a:xfrm>
          <a:prstGeom prst="rect">
            <a:avLst/>
          </a:prstGeom>
        </p:spPr>
      </p:pic>
    </p:spTree>
    <p:extLst>
      <p:ext uri="{BB962C8B-B14F-4D97-AF65-F5344CB8AC3E}">
        <p14:creationId xmlns:p14="http://schemas.microsoft.com/office/powerpoint/2010/main" val="990120611"/>
      </p:ext>
    </p:extLst>
  </p:cSld>
  <p:clrMap bg1="lt1" tx1="dk1" bg2="lt2" tx2="dk2" accent1="accent1" accent2="accent2" accent3="accent3" accent4="accent4" accent5="accent5" accent6="accent6" hlink="hlink" folHlink="folHlink"/>
  <p:sldLayoutIdLst>
    <p:sldLayoutId id="2147485756" r:id="rId1"/>
    <p:sldLayoutId id="2147485757" r:id="rId2"/>
    <p:sldLayoutId id="2147485758" r:id="rId3"/>
    <p:sldLayoutId id="2147485759" r:id="rId4"/>
    <p:sldLayoutId id="2147485760" r:id="rId5"/>
    <p:sldLayoutId id="2147485761" r:id="rId6"/>
    <p:sldLayoutId id="2147485762" r:id="rId7"/>
    <p:sldLayoutId id="2147485763" r:id="rId8"/>
    <p:sldLayoutId id="2147485764" r:id="rId9"/>
    <p:sldLayoutId id="2147485765" r:id="rId10"/>
    <p:sldLayoutId id="2147485766" r:id="rId11"/>
    <p:sldLayoutId id="2147485754" r:id="rId12"/>
    <p:sldLayoutId id="2147485767" r:id="rId13"/>
    <p:sldLayoutId id="2147485768" r:id="rId14"/>
    <p:sldLayoutId id="2147485769" r:id="rId15"/>
    <p:sldLayoutId id="2147485770" r:id="rId16"/>
    <p:sldLayoutId id="2147485771" r:id="rId17"/>
    <p:sldLayoutId id="2147485772" r:id="rId18"/>
    <p:sldLayoutId id="2147485773" r:id="rId19"/>
    <p:sldLayoutId id="2147485774" r:id="rId20"/>
    <p:sldLayoutId id="2147485775" r:id="rId21"/>
    <p:sldLayoutId id="2147485776" r:id="rId22"/>
    <p:sldLayoutId id="2147485777" r:id="rId23"/>
    <p:sldLayoutId id="2147485778" r:id="rId24"/>
  </p:sldLayoutIdLst>
  <p:txStyles>
    <p:title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aka.ms/MVPSummit23AttendanceLog" TargetMode="External"/><Relationship Id="rId2" Type="http://schemas.microsoft.com/office/2018/10/relationships/comments" Target="../comments/modernComment_14C_6C221F06.xml"/><Relationship Id="rId1" Type="http://schemas.openxmlformats.org/officeDocument/2006/relationships/slideLayout" Target="../slideLayouts/slideLayout1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microsoft.com/office/2018/10/relationships/comments" Target="../comments/modernComment_14B_EEDDB9C7.xml"/><Relationship Id="rId1" Type="http://schemas.openxmlformats.org/officeDocument/2006/relationships/slideLayout" Target="../slideLayouts/slideLayout1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4E_4FDE5D26.xml"/><Relationship Id="rId2" Type="http://schemas.openxmlformats.org/officeDocument/2006/relationships/notesSlide" Target="../notesSlides/notesSlide28.xml"/><Relationship Id="rId1" Type="http://schemas.openxmlformats.org/officeDocument/2006/relationships/slideLayout" Target="../slideLayouts/slideLayout17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aka.ms/MVPSummit23AttendanceLog" TargetMode="External"/><Relationship Id="rId1" Type="http://schemas.openxmlformats.org/officeDocument/2006/relationships/slideLayout" Target="../slideLayouts/slideLayout16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13B469A-03DE-AEA1-85C6-F4FD7B75F37C}"/>
              </a:ext>
            </a:extLst>
          </p:cNvPr>
          <p:cNvSpPr txBox="1">
            <a:spLocks noGrp="1"/>
          </p:cNvSpPr>
          <p:nvPr>
            <p:ph type="title" idx="4294967295"/>
          </p:nvPr>
        </p:nvSpPr>
        <p:spPr>
          <a:xfrm>
            <a:off x="457200" y="1123122"/>
            <a:ext cx="11277600" cy="5675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Ensure slide content is accessible – INTERNAL SLIDE</a:t>
            </a:r>
          </a:p>
        </p:txBody>
      </p:sp>
      <p:sp>
        <p:nvSpPr>
          <p:cNvPr id="13" name="Title 1">
            <a:extLst>
              <a:ext uri="{FF2B5EF4-FFF2-40B4-BE49-F238E27FC236}">
                <a16:creationId xmlns:a16="http://schemas.microsoft.com/office/drawing/2014/main" id="{12764BB5-360C-2C06-4CDE-8E1B0E031C2F}"/>
              </a:ext>
            </a:extLst>
          </p:cNvPr>
          <p:cNvSpPr txBox="1">
            <a:spLocks/>
          </p:cNvSpPr>
          <p:nvPr/>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r>
              <a:rPr lang="en-US" sz="1400" b="0" i="0">
                <a:solidFill>
                  <a:srgbClr val="2A436E">
                    <a:alpha val="90000"/>
                  </a:srgbClr>
                </a:solidFill>
                <a:latin typeface="Segoe UI" panose="020B0502040204020203" pitchFamily="34" charset="0"/>
                <a:cs typeface="Segoe UI" panose="020B0502040204020203" pitchFamily="34" charset="0"/>
              </a:rPr>
              <a:t>Take the following steps to create accessible content that everyone can consume effectively.</a:t>
            </a:r>
          </a:p>
        </p:txBody>
      </p:sp>
      <p:sp>
        <p:nvSpPr>
          <p:cNvPr id="14" name="TextBox 13">
            <a:extLst>
              <a:ext uri="{FF2B5EF4-FFF2-40B4-BE49-F238E27FC236}">
                <a16:creationId xmlns:a16="http://schemas.microsoft.com/office/drawing/2014/main" id="{04BBFA3E-C506-2771-DA48-A5ABEFADA65D}"/>
              </a:ext>
            </a:extLst>
          </p:cNvPr>
          <p:cNvSpPr txBox="1"/>
          <p:nvPr/>
        </p:nvSpPr>
        <p:spPr>
          <a:xfrm>
            <a:off x="457200" y="2390712"/>
            <a:ext cx="4248912" cy="1292662"/>
          </a:xfrm>
          <a:prstGeom prst="rect">
            <a:avLst/>
          </a:prstGeom>
          <a:noFill/>
        </p:spPr>
        <p:txBody>
          <a:bodyPr wrap="square" rtlCol="0">
            <a:spAutoFit/>
          </a:bodyPr>
          <a:lstStyle/>
          <a:p>
            <a:r>
              <a:rPr lang="en-US" sz="1600" b="1" i="0">
                <a:solidFill>
                  <a:srgbClr val="2A436E"/>
                </a:solidFill>
                <a:latin typeface="Segoe UI Semibold" panose="020B0502040204020203" pitchFamily="34" charset="0"/>
                <a:cs typeface="Segoe UI Semibold" panose="020B0502040204020203" pitchFamily="34" charset="0"/>
              </a:rPr>
              <a:t>Contrast​</a:t>
            </a:r>
          </a:p>
          <a:p>
            <a:endParaRPr lang="en-US" sz="1600" b="1" i="0">
              <a:solidFill>
                <a:srgbClr val="2A436E"/>
              </a:solidFill>
              <a:latin typeface="Segoe UI Semibold" panose="020B0502040204020203" pitchFamily="34" charset="0"/>
              <a:cs typeface="Segoe UI Semibold" panose="020B0502040204020203" pitchFamily="34" charset="0"/>
            </a:endParaRPr>
          </a:p>
          <a:p>
            <a:r>
              <a:rPr lang="en-US" sz="1400">
                <a:solidFill>
                  <a:srgbClr val="2A436E"/>
                </a:solidFill>
                <a:latin typeface="Segoe UI" panose="020B0502040204020203" pitchFamily="34" charset="0"/>
                <a:cs typeface="Segoe UI" panose="020B0502040204020203" pitchFamily="34" charset="0"/>
              </a:rPr>
              <a:t>Use high contrast colors for maximum readability​</a:t>
            </a:r>
          </a:p>
          <a:p>
            <a:r>
              <a:rPr lang="en-US" sz="1400">
                <a:solidFill>
                  <a:srgbClr val="2A436E"/>
                </a:solidFill>
                <a:latin typeface="Segoe UI" panose="020B0502040204020203" pitchFamily="34" charset="0"/>
                <a:cs typeface="Segoe UI" panose="020B0502040204020203" pitchFamily="34" charset="0"/>
              </a:rPr>
              <a:t>The recommended contrast ratio is at least 4.5:1</a:t>
            </a:r>
          </a:p>
          <a:p>
            <a:endParaRPr lang="en-US">
              <a:solidFill>
                <a:srgbClr val="2A436E"/>
              </a:solidFill>
            </a:endParaRPr>
          </a:p>
        </p:txBody>
      </p:sp>
      <p:pic>
        <p:nvPicPr>
          <p:cNvPr id="15" name="Picture 8" descr="Color contrast diagram that shows the acceptable level of contrast needed on text.">
            <a:extLst>
              <a:ext uri="{FF2B5EF4-FFF2-40B4-BE49-F238E27FC236}">
                <a16:creationId xmlns:a16="http://schemas.microsoft.com/office/drawing/2014/main" id="{698DF45B-5B38-9D0A-B494-276DC9F7E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2362997"/>
            <a:ext cx="1617218" cy="3868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A96F18-F622-9CD7-A0CA-50CF1046AA11}"/>
              </a:ext>
            </a:extLst>
          </p:cNvPr>
          <p:cNvSpPr txBox="1"/>
          <p:nvPr/>
        </p:nvSpPr>
        <p:spPr>
          <a:xfrm>
            <a:off x="457200" y="3617107"/>
            <a:ext cx="3919728" cy="1169551"/>
          </a:xfrm>
          <a:prstGeom prst="rect">
            <a:avLst/>
          </a:prstGeom>
          <a:noFill/>
        </p:spPr>
        <p:txBody>
          <a:bodyPr wrap="square" rtlCol="0">
            <a:spAutoFit/>
          </a:bodyPr>
          <a:lstStyle/>
          <a:p>
            <a:pPr algn="l" rtl="0" fontAlgn="base"/>
            <a:r>
              <a:rPr lang="en-US" sz="1600" b="1" i="0" u="none" strike="noStrike">
                <a:solidFill>
                  <a:srgbClr val="2A436E"/>
                </a:solidFill>
                <a:effectLst/>
                <a:latin typeface="Segoe UI Semibold" panose="020B0502040204020203" pitchFamily="34" charset="0"/>
                <a:cs typeface="Segoe UI Semibold" panose="020B0502040204020203" pitchFamily="34" charset="0"/>
              </a:rPr>
              <a:t>Color Contrast Analyzer</a:t>
            </a:r>
            <a:r>
              <a:rPr lang="en-US" sz="1600" b="1" i="0">
                <a:solidFill>
                  <a:srgbClr val="2A436E"/>
                </a:solidFill>
                <a:effectLst/>
                <a:latin typeface="Segoe UI Semibold" panose="020B0502040204020203" pitchFamily="34" charset="0"/>
                <a:cs typeface="Segoe UI Semibold" panose="020B0502040204020203" pitchFamily="34" charset="0"/>
              </a:rPr>
              <a:t>​</a:t>
            </a:r>
          </a:p>
          <a:p>
            <a:pPr algn="l" rtl="0" fontAlgn="base"/>
            <a:endParaRPr lang="en-US" sz="1200" b="0" i="0">
              <a:solidFill>
                <a:srgbClr val="2A436E"/>
              </a:solidFill>
              <a:effectLst/>
              <a:latin typeface="Segoe UI" panose="020B0502040204020203" pitchFamily="34" charset="0"/>
            </a:endParaRPr>
          </a:p>
          <a:p>
            <a:pPr algn="l" rtl="0" fontAlgn="base"/>
            <a:r>
              <a:rPr lang="en-US" sz="1400" b="0" i="0" u="none" strike="noStrike">
                <a:solidFill>
                  <a:srgbClr val="2A436E"/>
                </a:solidFill>
                <a:effectLst/>
                <a:latin typeface="Segoe UI" panose="020B0502040204020203" pitchFamily="34" charset="0"/>
              </a:rPr>
              <a:t>Download this tool to determine the legibility of text and the contrast of visual elements</a:t>
            </a:r>
            <a:endParaRPr lang="en-US" sz="1400" b="0" i="0">
              <a:solidFill>
                <a:srgbClr val="2A436E"/>
              </a:solidFill>
              <a:effectLst/>
              <a:latin typeface="Segoe UI" panose="020B0502040204020203" pitchFamily="34" charset="0"/>
            </a:endParaRPr>
          </a:p>
          <a:p>
            <a:endParaRPr lang="en-US" sz="1400">
              <a:solidFill>
                <a:srgbClr val="2A436E"/>
              </a:solidFill>
            </a:endParaRPr>
          </a:p>
        </p:txBody>
      </p:sp>
      <p:sp>
        <p:nvSpPr>
          <p:cNvPr id="18" name="TextBox 17">
            <a:extLst>
              <a:ext uri="{FF2B5EF4-FFF2-40B4-BE49-F238E27FC236}">
                <a16:creationId xmlns:a16="http://schemas.microsoft.com/office/drawing/2014/main" id="{EB85DAE1-18FA-3C48-5CD7-2316D5826CB4}"/>
              </a:ext>
            </a:extLst>
          </p:cNvPr>
          <p:cNvSpPr txBox="1"/>
          <p:nvPr/>
        </p:nvSpPr>
        <p:spPr>
          <a:xfrm>
            <a:off x="4803648" y="2392292"/>
            <a:ext cx="2316480" cy="1815882"/>
          </a:xfrm>
          <a:prstGeom prst="rect">
            <a:avLst/>
          </a:prstGeom>
          <a:noFill/>
        </p:spPr>
        <p:txBody>
          <a:bodyPr wrap="square">
            <a:spAutoFit/>
          </a:bodyPr>
          <a:lstStyle/>
          <a:p>
            <a:pPr algn="l" rtl="0" fontAlgn="base"/>
            <a:r>
              <a:rPr lang="en-US" sz="1600" b="1" i="0" u="none" strike="noStrike">
                <a:solidFill>
                  <a:srgbClr val="2A436E"/>
                </a:solidFill>
                <a:effectLst/>
                <a:latin typeface="Segoe UI" panose="020B0502040204020203" pitchFamily="34" charset="0"/>
              </a:rPr>
              <a:t>Shape and color</a:t>
            </a:r>
            <a:r>
              <a:rPr lang="en-US" sz="1600" b="0" i="0">
                <a:solidFill>
                  <a:srgbClr val="2A436E"/>
                </a:solidFill>
                <a:effectLst/>
                <a:latin typeface="Segoe UI" panose="020B0502040204020203" pitchFamily="34" charset="0"/>
              </a:rPr>
              <a:t>​</a:t>
            </a:r>
          </a:p>
          <a:p>
            <a:pPr algn="l" rtl="0" fontAlgn="base"/>
            <a:endParaRPr lang="en-US" sz="1600" b="0" i="0">
              <a:solidFill>
                <a:srgbClr val="2A436E"/>
              </a:solidFill>
              <a:effectLst/>
              <a:latin typeface="Segoe UI" panose="020B0502040204020203" pitchFamily="34" charset="0"/>
            </a:endParaRPr>
          </a:p>
          <a:p>
            <a:pPr algn="l" rtl="0" fontAlgn="base"/>
            <a:r>
              <a:rPr lang="en-US" sz="1400" b="0" i="0" u="none" strike="noStrike">
                <a:solidFill>
                  <a:srgbClr val="2A436E"/>
                </a:solidFill>
                <a:effectLst/>
                <a:latin typeface="Segoe UI" panose="020B0502040204020203" pitchFamily="34" charset="0"/>
              </a:rPr>
              <a:t>Use different shapes with a legend to indicate statuses to accommodate for color blindness</a:t>
            </a:r>
            <a:r>
              <a:rPr lang="en-US" sz="1400" b="0" i="0">
                <a:solidFill>
                  <a:srgbClr val="2A436E"/>
                </a:solidFill>
                <a:effectLst/>
                <a:latin typeface="Segoe UI" panose="020B0502040204020203" pitchFamily="34" charset="0"/>
              </a:rPr>
              <a:t>​.</a:t>
            </a:r>
          </a:p>
          <a:p>
            <a:pPr algn="l" rtl="0" fontAlgn="base"/>
            <a:endParaRPr lang="en-US" sz="1200" b="1" i="0" u="none" strike="noStrike">
              <a:solidFill>
                <a:srgbClr val="2A436E"/>
              </a:solidFill>
              <a:effectLst/>
              <a:latin typeface="Segoe UI Semibold" panose="020B0502040204020203" pitchFamily="34" charset="0"/>
              <a:cs typeface="Segoe UI Semibold" panose="020B0502040204020203" pitchFamily="34" charset="0"/>
            </a:endParaRPr>
          </a:p>
          <a:p>
            <a:pPr algn="l" rtl="0" fontAlgn="base"/>
            <a:r>
              <a:rPr lang="en-US" sz="1200" b="1" i="0" u="none" strike="noStrike">
                <a:solidFill>
                  <a:srgbClr val="2A436E"/>
                </a:solidFill>
                <a:effectLst/>
                <a:latin typeface="Segoe UI Semibold" panose="020B0502040204020203" pitchFamily="34" charset="0"/>
                <a:cs typeface="Segoe UI Semibold" panose="020B0502040204020203" pitchFamily="34" charset="0"/>
              </a:rPr>
              <a:t>Example: </a:t>
            </a:r>
            <a:endParaRPr lang="en-US" sz="1200" b="1" i="0">
              <a:solidFill>
                <a:srgbClr val="2A436E"/>
              </a:solidFill>
              <a:effectLst/>
              <a:latin typeface="Segoe UI Semibold" panose="020B0502040204020203" pitchFamily="34" charset="0"/>
              <a:cs typeface="Segoe UI Semibold" panose="020B0502040204020203" pitchFamily="34" charset="0"/>
            </a:endParaRPr>
          </a:p>
        </p:txBody>
      </p:sp>
      <p:pic>
        <p:nvPicPr>
          <p:cNvPr id="19" name="Picture 18" descr="Shape and color diagram showing that color can not be the only differentiator in displaying information.">
            <a:extLst>
              <a:ext uri="{FF2B5EF4-FFF2-40B4-BE49-F238E27FC236}">
                <a16:creationId xmlns:a16="http://schemas.microsoft.com/office/drawing/2014/main" id="{AD39D773-23A0-8328-10F1-235E5B188811}"/>
              </a:ext>
            </a:extLst>
          </p:cNvPr>
          <p:cNvPicPr>
            <a:picLocks noChangeAspect="1"/>
          </p:cNvPicPr>
          <p:nvPr/>
        </p:nvPicPr>
        <p:blipFill>
          <a:blip r:embed="rId4"/>
          <a:stretch>
            <a:fillRect/>
          </a:stretch>
        </p:blipFill>
        <p:spPr>
          <a:xfrm>
            <a:off x="4901184" y="4270079"/>
            <a:ext cx="1292606" cy="1238996"/>
          </a:xfrm>
          <a:prstGeom prst="rect">
            <a:avLst/>
          </a:prstGeom>
        </p:spPr>
      </p:pic>
      <p:sp>
        <p:nvSpPr>
          <p:cNvPr id="20" name="TextBox 19">
            <a:extLst>
              <a:ext uri="{FF2B5EF4-FFF2-40B4-BE49-F238E27FC236}">
                <a16:creationId xmlns:a16="http://schemas.microsoft.com/office/drawing/2014/main" id="{10D6B887-6EA4-EE1E-9F44-B961BF8543F1}"/>
              </a:ext>
            </a:extLst>
          </p:cNvPr>
          <p:cNvSpPr txBox="1"/>
          <p:nvPr/>
        </p:nvSpPr>
        <p:spPr>
          <a:xfrm>
            <a:off x="7217664" y="2362017"/>
            <a:ext cx="4248912" cy="3231654"/>
          </a:xfrm>
          <a:prstGeom prst="rect">
            <a:avLst/>
          </a:prstGeom>
          <a:noFill/>
        </p:spPr>
        <p:txBody>
          <a:bodyPr wrap="square">
            <a:spAutoFit/>
          </a:bodyPr>
          <a:lstStyle/>
          <a:p>
            <a:pPr algn="l" rtl="0" fontAlgn="base"/>
            <a:r>
              <a:rPr lang="en-US" sz="1600" b="1" i="0" u="none" strike="noStrike">
                <a:solidFill>
                  <a:srgbClr val="2A436E"/>
                </a:solidFill>
                <a:effectLst/>
                <a:latin typeface="Segoe UI" panose="020B0502040204020203" pitchFamily="34" charset="0"/>
              </a:rPr>
              <a:t>Reading order</a:t>
            </a:r>
            <a:r>
              <a:rPr lang="en-US" sz="1600" b="0" i="0">
                <a:solidFill>
                  <a:srgbClr val="2A436E"/>
                </a:solidFill>
                <a:effectLst/>
                <a:latin typeface="Segoe UI" panose="020B0502040204020203" pitchFamily="34" charset="0"/>
              </a:rPr>
              <a:t>​</a:t>
            </a:r>
          </a:p>
          <a:p>
            <a:pPr algn="l" rtl="0" fontAlgn="base"/>
            <a:endParaRPr lang="en-US" sz="1600" b="0" i="0">
              <a:solidFill>
                <a:srgbClr val="2A436E"/>
              </a:solidFill>
              <a:effectLst/>
              <a:latin typeface="Segoe UI" panose="020B0502040204020203" pitchFamily="34" charset="0"/>
            </a:endParaRPr>
          </a:p>
          <a:p>
            <a:pPr algn="l" rtl="0" fontAlgn="base"/>
            <a:r>
              <a:rPr lang="en-US" sz="1400" b="0" i="0" u="none" strike="noStrike">
                <a:solidFill>
                  <a:srgbClr val="2A436E"/>
                </a:solidFill>
                <a:effectLst/>
                <a:latin typeface="Segoe UI" panose="020B0502040204020203" pitchFamily="34" charset="0"/>
              </a:rPr>
              <a:t>Screen readers describe content on the screen in the order it was created</a:t>
            </a:r>
            <a:r>
              <a:rPr lang="en-US" sz="1400" b="0" i="0">
                <a:solidFill>
                  <a:srgbClr val="2A436E"/>
                </a:solidFill>
                <a:effectLst/>
                <a:latin typeface="Segoe UI" panose="020B0502040204020203" pitchFamily="34" charset="0"/>
              </a:rPr>
              <a:t>​. </a:t>
            </a:r>
            <a:r>
              <a:rPr lang="en-US" sz="1400" b="0" i="0" u="none" strike="noStrike">
                <a:solidFill>
                  <a:srgbClr val="2A436E"/>
                </a:solidFill>
                <a:effectLst/>
                <a:latin typeface="Segoe UI" panose="020B0502040204020203" pitchFamily="34" charset="0"/>
              </a:rPr>
              <a:t>To ensure your content is read back in the order you prefer, arrange your objects in the Selection Pane appropriately. Objects on the bottom of the selection pane are read first</a:t>
            </a:r>
            <a:r>
              <a:rPr lang="en-US" sz="1400" b="0" i="0">
                <a:solidFill>
                  <a:srgbClr val="2A436E"/>
                </a:solidFill>
                <a:effectLst/>
                <a:latin typeface="Segoe UI" panose="020B0502040204020203" pitchFamily="34" charset="0"/>
              </a:rPr>
              <a:t>​</a:t>
            </a:r>
          </a:p>
          <a:p>
            <a:pPr algn="l" rtl="0" fontAlgn="base"/>
            <a:endParaRPr lang="en-US" sz="1400" b="0" i="0">
              <a:solidFill>
                <a:srgbClr val="2A436E"/>
              </a:solidFill>
              <a:effectLst/>
              <a:latin typeface="Segoe UI" panose="020B0502040204020203" pitchFamily="34" charset="0"/>
            </a:endParaRPr>
          </a:p>
          <a:p>
            <a:pPr algn="l" rtl="0" fontAlgn="base"/>
            <a:r>
              <a:rPr lang="en-US" sz="1600" b="1" i="0" u="none" strike="noStrike">
                <a:solidFill>
                  <a:srgbClr val="2A436E"/>
                </a:solidFill>
                <a:effectLst/>
                <a:latin typeface="Segoe UI" panose="020B0502040204020203" pitchFamily="34" charset="0"/>
              </a:rPr>
              <a:t>Here’s how:</a:t>
            </a:r>
            <a:r>
              <a:rPr lang="en-US" sz="1600" b="0" i="0">
                <a:solidFill>
                  <a:srgbClr val="2A436E"/>
                </a:solidFill>
                <a:effectLst/>
                <a:latin typeface="Segoe UI" panose="020B0502040204020203" pitchFamily="34" charset="0"/>
              </a:rPr>
              <a:t>​</a:t>
            </a:r>
          </a:p>
          <a:p>
            <a:pPr algn="l" rtl="0" fontAlgn="base"/>
            <a:r>
              <a:rPr lang="en-US" sz="1400" b="0" i="0" u="none" strike="noStrike">
                <a:solidFill>
                  <a:srgbClr val="2A436E"/>
                </a:solidFill>
                <a:effectLst/>
                <a:latin typeface="Segoe UI" panose="020B0502040204020203" pitchFamily="34" charset="0"/>
              </a:rPr>
              <a:t>Click the </a:t>
            </a:r>
            <a:r>
              <a:rPr lang="en-US" sz="1400" b="0" i="0" u="none" strike="noStrike">
                <a:solidFill>
                  <a:srgbClr val="2A436E"/>
                </a:solidFill>
                <a:effectLst/>
                <a:latin typeface="Segoe UI Semibold" panose="020B0502040204020203" pitchFamily="34" charset="0"/>
              </a:rPr>
              <a:t>Home</a:t>
            </a:r>
            <a:r>
              <a:rPr lang="en-US" sz="1400" b="0" i="0" u="none" strike="noStrike">
                <a:solidFill>
                  <a:srgbClr val="2A436E"/>
                </a:solidFill>
                <a:effectLst/>
                <a:latin typeface="Segoe UI" panose="020B0502040204020203" pitchFamily="34" charset="0"/>
              </a:rPr>
              <a:t> tab</a:t>
            </a:r>
            <a:r>
              <a:rPr lang="en-US" sz="1400" b="0" i="0">
                <a:solidFill>
                  <a:srgbClr val="2A436E"/>
                </a:solidFill>
                <a:effectLst/>
                <a:latin typeface="Segoe UI" panose="020B0502040204020203" pitchFamily="34" charset="0"/>
              </a:rPr>
              <a:t>​</a:t>
            </a:r>
          </a:p>
          <a:p>
            <a:pPr algn="l" rtl="0" fontAlgn="base"/>
            <a:r>
              <a:rPr lang="en-US" sz="1400" b="0" i="0" u="none" strike="noStrike">
                <a:solidFill>
                  <a:srgbClr val="2A436E"/>
                </a:solidFill>
                <a:effectLst/>
                <a:latin typeface="Segoe UI" panose="020B0502040204020203" pitchFamily="34" charset="0"/>
              </a:rPr>
              <a:t>In the </a:t>
            </a:r>
            <a:r>
              <a:rPr lang="en-US" sz="1400" b="0" i="0" u="none" strike="noStrike">
                <a:solidFill>
                  <a:srgbClr val="2A436E"/>
                </a:solidFill>
                <a:effectLst/>
                <a:latin typeface="Segoe UI Semibold" panose="020B0502040204020203" pitchFamily="34" charset="0"/>
              </a:rPr>
              <a:t>Drawing</a:t>
            </a:r>
            <a:r>
              <a:rPr lang="en-US" sz="1400" b="0" i="0" u="none" strike="noStrike">
                <a:solidFill>
                  <a:srgbClr val="2A436E"/>
                </a:solidFill>
                <a:effectLst/>
                <a:latin typeface="Segoe UI" panose="020B0502040204020203" pitchFamily="34" charset="0"/>
              </a:rPr>
              <a:t> group, select the </a:t>
            </a:r>
            <a:r>
              <a:rPr lang="en-US" sz="1400" b="0" i="0" u="none" strike="noStrike">
                <a:solidFill>
                  <a:srgbClr val="2A436E"/>
                </a:solidFill>
                <a:effectLst/>
                <a:latin typeface="Segoe UI Semibold" panose="020B0502040204020203" pitchFamily="34" charset="0"/>
              </a:rPr>
              <a:t>Arrange</a:t>
            </a:r>
            <a:r>
              <a:rPr lang="en-US" sz="1400" b="0" i="0" u="none" strike="noStrike">
                <a:solidFill>
                  <a:srgbClr val="2A436E"/>
                </a:solidFill>
                <a:effectLst/>
                <a:latin typeface="Segoe UI" panose="020B0502040204020203" pitchFamily="34" charset="0"/>
              </a:rPr>
              <a:t> drop-down menu</a:t>
            </a:r>
            <a:r>
              <a:rPr lang="en-US" sz="1400" b="0" i="0">
                <a:solidFill>
                  <a:srgbClr val="2A436E"/>
                </a:solidFill>
                <a:effectLst/>
                <a:latin typeface="Segoe UI" panose="020B0502040204020203" pitchFamily="34" charset="0"/>
              </a:rPr>
              <a:t>​</a:t>
            </a:r>
          </a:p>
          <a:p>
            <a:pPr algn="l" rtl="0" fontAlgn="base"/>
            <a:r>
              <a:rPr lang="en-US" sz="1400" b="0" i="0" u="none" strike="noStrike">
                <a:solidFill>
                  <a:srgbClr val="2A436E"/>
                </a:solidFill>
                <a:effectLst/>
                <a:latin typeface="Segoe UI" panose="020B0502040204020203" pitchFamily="34" charset="0"/>
              </a:rPr>
              <a:t>Click </a:t>
            </a:r>
            <a:r>
              <a:rPr lang="en-US" sz="1400" b="0" i="0" u="none" strike="noStrike">
                <a:solidFill>
                  <a:srgbClr val="2A436E"/>
                </a:solidFill>
                <a:effectLst/>
                <a:latin typeface="Segoe UI Semibold" panose="020B0502040204020203" pitchFamily="34" charset="0"/>
              </a:rPr>
              <a:t>Selection Pane…</a:t>
            </a:r>
            <a:r>
              <a:rPr lang="en-US" sz="1400" b="0" i="0">
                <a:solidFill>
                  <a:srgbClr val="2A436E"/>
                </a:solidFill>
                <a:effectLst/>
                <a:latin typeface="Segoe UI Semibold" panose="020B0502040204020203" pitchFamily="34" charset="0"/>
              </a:rPr>
              <a:t>​</a:t>
            </a:r>
            <a:endParaRPr lang="en-US" sz="1400" b="0" i="0">
              <a:solidFill>
                <a:srgbClr val="2A436E"/>
              </a:solidFill>
              <a:effectLst/>
              <a:latin typeface="Segoe UI" panose="020B0502040204020203" pitchFamily="34" charset="0"/>
            </a:endParaRPr>
          </a:p>
          <a:p>
            <a:pPr algn="l" rtl="0" fontAlgn="base"/>
            <a:r>
              <a:rPr lang="en-US" sz="1600" b="0" i="0">
                <a:solidFill>
                  <a:srgbClr val="2A436E"/>
                </a:solidFill>
                <a:effectLst/>
                <a:latin typeface="Segoe UI" panose="020B0502040204020203" pitchFamily="34" charset="0"/>
              </a:rPr>
              <a:t>​</a:t>
            </a:r>
          </a:p>
        </p:txBody>
      </p:sp>
      <p:sp>
        <p:nvSpPr>
          <p:cNvPr id="17" name="TextBox 16">
            <a:extLst>
              <a:ext uri="{FF2B5EF4-FFF2-40B4-BE49-F238E27FC236}">
                <a16:creationId xmlns:a16="http://schemas.microsoft.com/office/drawing/2014/main" id="{CAC26AD4-3909-5C30-DB2F-F1BD4256744A}"/>
              </a:ext>
            </a:extLst>
          </p:cNvPr>
          <p:cNvSpPr txBox="1"/>
          <p:nvPr/>
        </p:nvSpPr>
        <p:spPr>
          <a:xfrm>
            <a:off x="457200" y="5270232"/>
            <a:ext cx="11277600" cy="1384995"/>
          </a:xfrm>
          <a:prstGeom prst="rect">
            <a:avLst/>
          </a:prstGeom>
          <a:noFill/>
        </p:spPr>
        <p:txBody>
          <a:bodyPr wrap="square" rtlCol="0">
            <a:spAutoFit/>
          </a:bodyPr>
          <a:lstStyle/>
          <a:p>
            <a:pPr algn="l" rtl="0" fontAlgn="base"/>
            <a:r>
              <a:rPr lang="en-US" sz="1600" b="1" i="0" u="none" strike="noStrike">
                <a:solidFill>
                  <a:srgbClr val="2A436E"/>
                </a:solidFill>
                <a:effectLst/>
                <a:latin typeface="Segoe UI Semibold" panose="020B0502040204020203" pitchFamily="34" charset="0"/>
                <a:cs typeface="Segoe UI Semibold" panose="020B0502040204020203" pitchFamily="34" charset="0"/>
              </a:rPr>
              <a:t>Additional tips</a:t>
            </a:r>
            <a:r>
              <a:rPr lang="en-US" sz="1600" b="1" i="0">
                <a:solidFill>
                  <a:srgbClr val="2A436E"/>
                </a:solidFill>
                <a:effectLst/>
                <a:latin typeface="Segoe UI Semibold" panose="020B0502040204020203" pitchFamily="34" charset="0"/>
                <a:cs typeface="Segoe UI Semibold" panose="020B0502040204020203" pitchFamily="34" charset="0"/>
              </a:rPr>
              <a:t>​</a:t>
            </a:r>
          </a:p>
          <a:p>
            <a:pPr algn="l" rtl="0" fontAlgn="base"/>
            <a:endParaRPr lang="en-US" sz="1400" b="0" i="0">
              <a:solidFill>
                <a:srgbClr val="2A436E"/>
              </a:solidFill>
              <a:effectLst/>
              <a:latin typeface="Segoe UI" panose="020B0502040204020203" pitchFamily="34" charset="0"/>
              <a:cs typeface="Segoe UI" panose="020B0502040204020203" pitchFamily="34" charset="0"/>
            </a:endParaRPr>
          </a:p>
          <a:p>
            <a:pPr algn="l" rtl="0" fontAlgn="base"/>
            <a:r>
              <a:rPr lang="en-US" sz="1400" b="0" i="0" u="none" strike="noStrike">
                <a:solidFill>
                  <a:srgbClr val="2A436E"/>
                </a:solidFill>
                <a:effectLst/>
                <a:latin typeface="Segoe UI" panose="020B0502040204020203" pitchFamily="34" charset="0"/>
                <a:cs typeface="Segoe UI" panose="020B0502040204020203" pitchFamily="34" charset="0"/>
              </a:rPr>
              <a:t>Be sure to run the Accessibility Checker! Go to File click the Check for Issues drop down menu click Check Accessibility</a:t>
            </a:r>
            <a:r>
              <a:rPr lang="en-US" sz="1400" b="0" i="0">
                <a:solidFill>
                  <a:srgbClr val="2A436E"/>
                </a:solidFill>
                <a:effectLst/>
                <a:latin typeface="Segoe UI" panose="020B0502040204020203" pitchFamily="34" charset="0"/>
                <a:cs typeface="Segoe UI" panose="020B0502040204020203" pitchFamily="34" charset="0"/>
              </a:rPr>
              <a:t>​</a:t>
            </a:r>
          </a:p>
          <a:p>
            <a:pPr algn="l" rtl="0" fontAlgn="base"/>
            <a:r>
              <a:rPr lang="en-US" sz="1400" b="0" i="0" u="none" strike="noStrike">
                <a:solidFill>
                  <a:srgbClr val="2A436E"/>
                </a:solidFill>
                <a:effectLst/>
                <a:latin typeface="Segoe UI" panose="020B0502040204020203" pitchFamily="34" charset="0"/>
                <a:cs typeface="Segoe UI" panose="020B0502040204020203" pitchFamily="34" charset="0"/>
              </a:rPr>
              <a:t>Videos need to be accessible: If your presentation includes a video, ensure it is captioned and audio described (if appropriate)</a:t>
            </a:r>
            <a:r>
              <a:rPr lang="en-US" sz="1400" b="0" i="0">
                <a:solidFill>
                  <a:srgbClr val="2A436E"/>
                </a:solidFill>
                <a:effectLst/>
                <a:latin typeface="Segoe UI" panose="020B0502040204020203" pitchFamily="34" charset="0"/>
                <a:cs typeface="Segoe UI" panose="020B0502040204020203" pitchFamily="34" charset="0"/>
              </a:rPr>
              <a:t>​</a:t>
            </a:r>
          </a:p>
          <a:p>
            <a:pPr algn="l" rtl="0" fontAlgn="base"/>
            <a:r>
              <a:rPr lang="en-US" sz="1400" b="0" i="0" u="none" strike="noStrike">
                <a:solidFill>
                  <a:srgbClr val="2A436E"/>
                </a:solidFill>
                <a:effectLst/>
                <a:latin typeface="Segoe UI" panose="020B0502040204020203" pitchFamily="34" charset="0"/>
                <a:cs typeface="Segoe UI" panose="020B0502040204020203" pitchFamily="34" charset="0"/>
              </a:rPr>
              <a:t>Visit the </a:t>
            </a:r>
            <a:r>
              <a:rPr lang="en-US" sz="1400" b="0" i="0" u="sng" strike="noStrike">
                <a:solidFill>
                  <a:srgbClr val="2A436E"/>
                </a:solidFill>
                <a:effectLst/>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Office Accessibility Center</a:t>
            </a:r>
            <a:r>
              <a:rPr lang="en-US" sz="1400" b="0" i="0" u="none" strike="noStrike">
                <a:solidFill>
                  <a:srgbClr val="2A436E"/>
                </a:solidFill>
                <a:effectLst/>
                <a:latin typeface="Segoe UI" panose="020B0502040204020203" pitchFamily="34" charset="0"/>
                <a:cs typeface="Segoe UI" panose="020B0502040204020203" pitchFamily="34" charset="0"/>
              </a:rPr>
              <a:t> to learn more about accessibility in PowerPoint</a:t>
            </a:r>
            <a:endParaRPr lang="en-US" sz="1400" b="0" i="0">
              <a:solidFill>
                <a:srgbClr val="2A436E"/>
              </a:solidFill>
              <a:effectLst/>
              <a:latin typeface="Segoe UI" panose="020B0502040204020203" pitchFamily="34" charset="0"/>
              <a:cs typeface="Segoe UI" panose="020B0502040204020203" pitchFamily="34" charset="0"/>
            </a:endParaRPr>
          </a:p>
          <a:p>
            <a:endParaRPr lang="en-US" sz="1200" b="0" i="0">
              <a:solidFill>
                <a:srgbClr val="2A436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1476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1FCC9B2D-8096-CF60-2314-8FC1B075E680}"/>
              </a:ext>
            </a:extLst>
          </p:cNvPr>
          <p:cNvSpPr txBox="1">
            <a:spLocks noGrp="1"/>
          </p:cNvSpPr>
          <p:nvPr>
            <p:ph type="title"/>
          </p:nvPr>
        </p:nvSpPr>
        <p:spPr>
          <a:xfrm>
            <a:off x="480392" y="3179900"/>
            <a:ext cx="11277600" cy="5675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Section title slide 2</a:t>
            </a:r>
          </a:p>
        </p:txBody>
      </p:sp>
      <p:sp>
        <p:nvSpPr>
          <p:cNvPr id="3" name="Text Placeholder 2">
            <a:extLst>
              <a:ext uri="{FF2B5EF4-FFF2-40B4-BE49-F238E27FC236}">
                <a16:creationId xmlns:a16="http://schemas.microsoft.com/office/drawing/2014/main" id="{1FE0CB3B-3054-C4BD-AB74-F97C46475887}"/>
              </a:ext>
            </a:extLst>
          </p:cNvPr>
          <p:cNvSpPr>
            <a:spLocks noGrp="1"/>
          </p:cNvSpPr>
          <p:nvPr>
            <p:ph type="body" sz="quarter" idx="11"/>
          </p:nvPr>
        </p:nvSpPr>
        <p:spPr>
          <a:xfrm>
            <a:off x="480392" y="3905942"/>
            <a:ext cx="3716337" cy="1071562"/>
          </a:xfrm>
        </p:spPr>
        <p:txBody>
          <a:bodyPr/>
          <a:lstStyle/>
          <a:p>
            <a:endParaRPr lang="en-US"/>
          </a:p>
        </p:txBody>
      </p:sp>
    </p:spTree>
    <p:extLst>
      <p:ext uri="{BB962C8B-B14F-4D97-AF65-F5344CB8AC3E}">
        <p14:creationId xmlns:p14="http://schemas.microsoft.com/office/powerpoint/2010/main" val="4269886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32596C8D-D8AA-45EC-6F80-2F28603A360B}"/>
              </a:ext>
            </a:extLst>
          </p:cNvPr>
          <p:cNvSpPr txBox="1">
            <a:spLocks noGrp="1"/>
          </p:cNvSpPr>
          <p:nvPr>
            <p:ph type="title"/>
          </p:nvPr>
        </p:nvSpPr>
        <p:spPr>
          <a:xfrm>
            <a:off x="480392" y="3179900"/>
            <a:ext cx="11277600" cy="56756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Section title slide 3</a:t>
            </a:r>
          </a:p>
        </p:txBody>
      </p:sp>
      <p:sp>
        <p:nvSpPr>
          <p:cNvPr id="3" name="Text Placeholder 2">
            <a:extLst>
              <a:ext uri="{FF2B5EF4-FFF2-40B4-BE49-F238E27FC236}">
                <a16:creationId xmlns:a16="http://schemas.microsoft.com/office/drawing/2014/main" id="{64713699-E816-0FC7-2550-40AAFE530A3C}"/>
              </a:ext>
            </a:extLst>
          </p:cNvPr>
          <p:cNvSpPr>
            <a:spLocks noGrp="1"/>
          </p:cNvSpPr>
          <p:nvPr>
            <p:ph type="body" sz="quarter" idx="11"/>
          </p:nvPr>
        </p:nvSpPr>
        <p:spPr>
          <a:xfrm>
            <a:off x="480392" y="3905942"/>
            <a:ext cx="3716337" cy="1071562"/>
          </a:xfrm>
        </p:spPr>
        <p:txBody>
          <a:bodyPr/>
          <a:lstStyle/>
          <a:p>
            <a:endParaRPr lang="en-US"/>
          </a:p>
        </p:txBody>
      </p:sp>
    </p:spTree>
    <p:extLst>
      <p:ext uri="{BB962C8B-B14F-4D97-AF65-F5344CB8AC3E}">
        <p14:creationId xmlns:p14="http://schemas.microsoft.com/office/powerpoint/2010/main" val="115753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E142-2BC8-1990-C25C-DAC92F785EAB}"/>
              </a:ext>
            </a:extLst>
          </p:cNvPr>
          <p:cNvSpPr>
            <a:spLocks noGrp="1"/>
          </p:cNvSpPr>
          <p:nvPr>
            <p:ph type="title" idx="4294967295"/>
          </p:nvPr>
        </p:nvSpPr>
        <p:spPr>
          <a:xfrm>
            <a:off x="796705" y="2153945"/>
            <a:ext cx="10121900" cy="567566"/>
          </a:xfrm>
        </p:spPr>
        <p:txBody>
          <a:bodyPr/>
          <a:lstStyle/>
          <a:p>
            <a:r>
              <a:rPr lang="en-US" sz="2800" b="1" i="0" kern="1200" baseline="0">
                <a:solidFill>
                  <a:srgbClr val="2A436E"/>
                </a:solidFill>
                <a:effectLst/>
                <a:latin typeface="Segoe UI Semibold" panose="020B0502040204020203" pitchFamily="34" charset="0"/>
                <a:ea typeface="+mj-ea"/>
                <a:cs typeface="Segoe UI Semibold" panose="020B0502040204020203" pitchFamily="34" charset="0"/>
              </a:rPr>
              <a:t>Click here to edit Session Title</a:t>
            </a:r>
            <a:r>
              <a:rPr lang="en-US"/>
              <a:t> </a:t>
            </a:r>
          </a:p>
        </p:txBody>
      </p:sp>
      <p:sp>
        <p:nvSpPr>
          <p:cNvPr id="6" name="Text Placeholder 5">
            <a:extLst>
              <a:ext uri="{FF2B5EF4-FFF2-40B4-BE49-F238E27FC236}">
                <a16:creationId xmlns:a16="http://schemas.microsoft.com/office/drawing/2014/main" id="{1CDD27D9-710F-4F8E-D8D5-EFDF8D5B0978}"/>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79987371-7AF6-EDD1-C43C-6BB5BD47156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64541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FCC3-AFAE-78FE-AB2F-70631729631B}"/>
              </a:ext>
            </a:extLst>
          </p:cNvPr>
          <p:cNvSpPr>
            <a:spLocks noGrp="1"/>
          </p:cNvSpPr>
          <p:nvPr>
            <p:ph type="title"/>
          </p:nvPr>
        </p:nvSpPr>
        <p:spPr/>
        <p:txBody>
          <a:bodyPr/>
          <a:lstStyle/>
          <a:p>
            <a:r>
              <a:rPr lang="en-US"/>
              <a:t>Speaker Bio</a:t>
            </a:r>
          </a:p>
        </p:txBody>
      </p:sp>
      <p:sp>
        <p:nvSpPr>
          <p:cNvPr id="3" name="Picture Placeholder 2" descr="Speaker Image">
            <a:extLst>
              <a:ext uri="{FF2B5EF4-FFF2-40B4-BE49-F238E27FC236}">
                <a16:creationId xmlns:a16="http://schemas.microsoft.com/office/drawing/2014/main" id="{2FCEAB40-A72E-BB2D-8AE4-01D1A544A395}"/>
              </a:ext>
            </a:extLst>
          </p:cNvPr>
          <p:cNvSpPr>
            <a:spLocks noGrp="1"/>
          </p:cNvSpPr>
          <p:nvPr>
            <p:ph type="pic" sz="quarter" idx="10"/>
          </p:nvPr>
        </p:nvSpPr>
        <p:spPr/>
      </p:sp>
      <p:sp>
        <p:nvSpPr>
          <p:cNvPr id="4" name="Text Placeholder 3">
            <a:extLst>
              <a:ext uri="{FF2B5EF4-FFF2-40B4-BE49-F238E27FC236}">
                <a16:creationId xmlns:a16="http://schemas.microsoft.com/office/drawing/2014/main" id="{FD6842BA-0E91-5311-E96C-54ADC308C5AB}"/>
              </a:ext>
            </a:extLst>
          </p:cNvPr>
          <p:cNvSpPr>
            <a:spLocks noGrp="1"/>
          </p:cNvSpPr>
          <p:nvPr>
            <p:ph type="body" sz="quarter" idx="16"/>
          </p:nvPr>
        </p:nvSpPr>
        <p:spPr/>
        <p:txBody>
          <a:bodyPr/>
          <a:lstStyle/>
          <a:p>
            <a:r>
              <a:rPr lang="en-US"/>
              <a:t>Speaker name</a:t>
            </a:r>
          </a:p>
        </p:txBody>
      </p:sp>
      <p:sp>
        <p:nvSpPr>
          <p:cNvPr id="5" name="Text Placeholder 4">
            <a:extLst>
              <a:ext uri="{FF2B5EF4-FFF2-40B4-BE49-F238E27FC236}">
                <a16:creationId xmlns:a16="http://schemas.microsoft.com/office/drawing/2014/main" id="{4F542D30-7E49-87AD-3B75-5A4CD18016C5}"/>
              </a:ext>
            </a:extLst>
          </p:cNvPr>
          <p:cNvSpPr>
            <a:spLocks noGrp="1"/>
          </p:cNvSpPr>
          <p:nvPr>
            <p:ph type="body" sz="quarter" idx="17"/>
          </p:nvPr>
        </p:nvSpPr>
        <p:spPr/>
        <p:txBody>
          <a:bodyPr/>
          <a:lstStyle/>
          <a:p>
            <a:r>
              <a:rPr lang="en-US"/>
              <a:t>Pronouns</a:t>
            </a:r>
          </a:p>
        </p:txBody>
      </p:sp>
      <p:sp>
        <p:nvSpPr>
          <p:cNvPr id="6" name="Text Placeholder 5">
            <a:extLst>
              <a:ext uri="{FF2B5EF4-FFF2-40B4-BE49-F238E27FC236}">
                <a16:creationId xmlns:a16="http://schemas.microsoft.com/office/drawing/2014/main" id="{CBE586CB-44C3-A931-E970-323F0CF10801}"/>
              </a:ext>
            </a:extLst>
          </p:cNvPr>
          <p:cNvSpPr>
            <a:spLocks noGrp="1"/>
          </p:cNvSpPr>
          <p:nvPr>
            <p:ph type="body" sz="quarter" idx="18"/>
          </p:nvPr>
        </p:nvSpPr>
        <p:spPr/>
        <p:txBody>
          <a:bodyPr/>
          <a:lstStyle/>
          <a:p>
            <a:r>
              <a:rPr lang="en-US"/>
              <a:t>Job title</a:t>
            </a:r>
          </a:p>
        </p:txBody>
      </p:sp>
      <p:sp>
        <p:nvSpPr>
          <p:cNvPr id="7" name="Text Placeholder 6">
            <a:extLst>
              <a:ext uri="{FF2B5EF4-FFF2-40B4-BE49-F238E27FC236}">
                <a16:creationId xmlns:a16="http://schemas.microsoft.com/office/drawing/2014/main" id="{C3DFDC44-21BF-259F-5525-B26883E8696D}"/>
              </a:ext>
            </a:extLst>
          </p:cNvPr>
          <p:cNvSpPr>
            <a:spLocks noGrp="1"/>
          </p:cNvSpPr>
          <p:nvPr>
            <p:ph type="body" sz="quarter" idx="19"/>
          </p:nvPr>
        </p:nvSpPr>
        <p:spPr/>
        <p:txBody>
          <a:bodyPr/>
          <a:lstStyle/>
          <a:p>
            <a:r>
              <a:rPr lang="en-US"/>
              <a:t>Contact info</a:t>
            </a:r>
          </a:p>
        </p:txBody>
      </p:sp>
    </p:spTree>
    <p:extLst>
      <p:ext uri="{BB962C8B-B14F-4D97-AF65-F5344CB8AC3E}">
        <p14:creationId xmlns:p14="http://schemas.microsoft.com/office/powerpoint/2010/main" val="255866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9015-9FB7-DFFB-DF22-F6441BC080BF}"/>
              </a:ext>
            </a:extLst>
          </p:cNvPr>
          <p:cNvSpPr>
            <a:spLocks noGrp="1"/>
          </p:cNvSpPr>
          <p:nvPr>
            <p:ph type="title"/>
          </p:nvPr>
        </p:nvSpPr>
        <p:spPr/>
        <p:txBody>
          <a:bodyPr/>
          <a:lstStyle/>
          <a:p>
            <a:r>
              <a:rPr lang="en-US"/>
              <a:t>Double Speaker Bio</a:t>
            </a:r>
          </a:p>
        </p:txBody>
      </p:sp>
      <p:sp>
        <p:nvSpPr>
          <p:cNvPr id="3" name="Picture Placeholder 2" descr="Speaker Image">
            <a:extLst>
              <a:ext uri="{FF2B5EF4-FFF2-40B4-BE49-F238E27FC236}">
                <a16:creationId xmlns:a16="http://schemas.microsoft.com/office/drawing/2014/main" id="{BCF90251-2785-B239-9EFB-F44E1F2F93EA}"/>
              </a:ext>
            </a:extLst>
          </p:cNvPr>
          <p:cNvSpPr>
            <a:spLocks noGrp="1"/>
          </p:cNvSpPr>
          <p:nvPr>
            <p:ph type="pic" sz="quarter" idx="10"/>
          </p:nvPr>
        </p:nvSpPr>
        <p:spPr/>
      </p:sp>
      <p:sp>
        <p:nvSpPr>
          <p:cNvPr id="4" name="Picture Placeholder 3" descr="Speaker Image">
            <a:extLst>
              <a:ext uri="{FF2B5EF4-FFF2-40B4-BE49-F238E27FC236}">
                <a16:creationId xmlns:a16="http://schemas.microsoft.com/office/drawing/2014/main" id="{291C4430-652E-F71D-1A15-5E271FDB121C}"/>
              </a:ext>
            </a:extLst>
          </p:cNvPr>
          <p:cNvSpPr>
            <a:spLocks noGrp="1"/>
          </p:cNvSpPr>
          <p:nvPr>
            <p:ph type="pic" sz="quarter" idx="16"/>
          </p:nvPr>
        </p:nvSpPr>
        <p:spPr/>
      </p:sp>
      <p:sp>
        <p:nvSpPr>
          <p:cNvPr id="5" name="Text Placeholder 4">
            <a:extLst>
              <a:ext uri="{FF2B5EF4-FFF2-40B4-BE49-F238E27FC236}">
                <a16:creationId xmlns:a16="http://schemas.microsoft.com/office/drawing/2014/main" id="{B327417B-ADE1-800B-34E0-ACAA8E98D0BD}"/>
              </a:ext>
            </a:extLst>
          </p:cNvPr>
          <p:cNvSpPr>
            <a:spLocks noGrp="1"/>
          </p:cNvSpPr>
          <p:nvPr>
            <p:ph type="body" sz="quarter" idx="17"/>
          </p:nvPr>
        </p:nvSpPr>
        <p:spPr/>
        <p:txBody>
          <a:bodyPr/>
          <a:lstStyle/>
          <a:p>
            <a:r>
              <a:rPr lang="en-US"/>
              <a:t>Speaker name</a:t>
            </a:r>
          </a:p>
        </p:txBody>
      </p:sp>
      <p:sp>
        <p:nvSpPr>
          <p:cNvPr id="6" name="Text Placeholder 5">
            <a:extLst>
              <a:ext uri="{FF2B5EF4-FFF2-40B4-BE49-F238E27FC236}">
                <a16:creationId xmlns:a16="http://schemas.microsoft.com/office/drawing/2014/main" id="{6774723E-A28D-F546-3E58-7FBD55757E8C}"/>
              </a:ext>
            </a:extLst>
          </p:cNvPr>
          <p:cNvSpPr>
            <a:spLocks noGrp="1"/>
          </p:cNvSpPr>
          <p:nvPr>
            <p:ph type="body" sz="quarter" idx="18"/>
          </p:nvPr>
        </p:nvSpPr>
        <p:spPr/>
        <p:txBody>
          <a:bodyPr/>
          <a:lstStyle/>
          <a:p>
            <a:r>
              <a:rPr lang="en-US"/>
              <a:t>Pronouns</a:t>
            </a:r>
          </a:p>
        </p:txBody>
      </p:sp>
      <p:sp>
        <p:nvSpPr>
          <p:cNvPr id="7" name="Text Placeholder 6">
            <a:extLst>
              <a:ext uri="{FF2B5EF4-FFF2-40B4-BE49-F238E27FC236}">
                <a16:creationId xmlns:a16="http://schemas.microsoft.com/office/drawing/2014/main" id="{21E02CA1-BF8C-0C26-C2BB-475A8736661E}"/>
              </a:ext>
            </a:extLst>
          </p:cNvPr>
          <p:cNvSpPr>
            <a:spLocks noGrp="1"/>
          </p:cNvSpPr>
          <p:nvPr>
            <p:ph type="body" sz="quarter" idx="19"/>
          </p:nvPr>
        </p:nvSpPr>
        <p:spPr/>
        <p:txBody>
          <a:bodyPr/>
          <a:lstStyle/>
          <a:p>
            <a:r>
              <a:rPr lang="en-US"/>
              <a:t>Work title</a:t>
            </a:r>
          </a:p>
        </p:txBody>
      </p:sp>
      <p:sp>
        <p:nvSpPr>
          <p:cNvPr id="8" name="Text Placeholder 7">
            <a:extLst>
              <a:ext uri="{FF2B5EF4-FFF2-40B4-BE49-F238E27FC236}">
                <a16:creationId xmlns:a16="http://schemas.microsoft.com/office/drawing/2014/main" id="{F51FBF47-CF70-68C9-8426-E575F5E2715C}"/>
              </a:ext>
            </a:extLst>
          </p:cNvPr>
          <p:cNvSpPr>
            <a:spLocks noGrp="1"/>
          </p:cNvSpPr>
          <p:nvPr>
            <p:ph type="body" sz="quarter" idx="20"/>
          </p:nvPr>
        </p:nvSpPr>
        <p:spPr/>
        <p:txBody>
          <a:bodyPr/>
          <a:lstStyle/>
          <a:p>
            <a:r>
              <a:rPr lang="en-US"/>
              <a:t>Contact info</a:t>
            </a:r>
          </a:p>
        </p:txBody>
      </p:sp>
      <p:sp>
        <p:nvSpPr>
          <p:cNvPr id="9" name="Text Placeholder 8">
            <a:extLst>
              <a:ext uri="{FF2B5EF4-FFF2-40B4-BE49-F238E27FC236}">
                <a16:creationId xmlns:a16="http://schemas.microsoft.com/office/drawing/2014/main" id="{E479908E-9479-5ED8-E7E5-71D001E8154C}"/>
              </a:ext>
            </a:extLst>
          </p:cNvPr>
          <p:cNvSpPr>
            <a:spLocks noGrp="1"/>
          </p:cNvSpPr>
          <p:nvPr>
            <p:ph type="body" sz="quarter" idx="21"/>
          </p:nvPr>
        </p:nvSpPr>
        <p:spPr/>
        <p:txBody>
          <a:bodyPr/>
          <a:lstStyle/>
          <a:p>
            <a:r>
              <a:rPr lang="en-US"/>
              <a:t>Speaker name</a:t>
            </a:r>
          </a:p>
        </p:txBody>
      </p:sp>
      <p:sp>
        <p:nvSpPr>
          <p:cNvPr id="10" name="Text Placeholder 9">
            <a:extLst>
              <a:ext uri="{FF2B5EF4-FFF2-40B4-BE49-F238E27FC236}">
                <a16:creationId xmlns:a16="http://schemas.microsoft.com/office/drawing/2014/main" id="{FA89769B-EADB-CC77-2056-D9FF11F475E7}"/>
              </a:ext>
            </a:extLst>
          </p:cNvPr>
          <p:cNvSpPr>
            <a:spLocks noGrp="1"/>
          </p:cNvSpPr>
          <p:nvPr>
            <p:ph type="body" sz="quarter" idx="22"/>
          </p:nvPr>
        </p:nvSpPr>
        <p:spPr/>
        <p:txBody>
          <a:bodyPr/>
          <a:lstStyle/>
          <a:p>
            <a:r>
              <a:rPr lang="en-US"/>
              <a:t>Pronouns</a:t>
            </a:r>
          </a:p>
        </p:txBody>
      </p:sp>
      <p:sp>
        <p:nvSpPr>
          <p:cNvPr id="11" name="Text Placeholder 10">
            <a:extLst>
              <a:ext uri="{FF2B5EF4-FFF2-40B4-BE49-F238E27FC236}">
                <a16:creationId xmlns:a16="http://schemas.microsoft.com/office/drawing/2014/main" id="{4D543D4D-2E83-7695-D311-5790FCF7C7A8}"/>
              </a:ext>
            </a:extLst>
          </p:cNvPr>
          <p:cNvSpPr>
            <a:spLocks noGrp="1"/>
          </p:cNvSpPr>
          <p:nvPr>
            <p:ph type="body" sz="quarter" idx="23"/>
          </p:nvPr>
        </p:nvSpPr>
        <p:spPr/>
        <p:txBody>
          <a:bodyPr/>
          <a:lstStyle/>
          <a:p>
            <a:r>
              <a:rPr lang="en-US"/>
              <a:t>Work title</a:t>
            </a:r>
          </a:p>
        </p:txBody>
      </p:sp>
      <p:sp>
        <p:nvSpPr>
          <p:cNvPr id="12" name="Text Placeholder 11">
            <a:extLst>
              <a:ext uri="{FF2B5EF4-FFF2-40B4-BE49-F238E27FC236}">
                <a16:creationId xmlns:a16="http://schemas.microsoft.com/office/drawing/2014/main" id="{D5E0B37A-BE42-C130-FC43-76F621904467}"/>
              </a:ext>
            </a:extLst>
          </p:cNvPr>
          <p:cNvSpPr>
            <a:spLocks noGrp="1"/>
          </p:cNvSpPr>
          <p:nvPr>
            <p:ph type="body" sz="quarter" idx="24"/>
          </p:nvPr>
        </p:nvSpPr>
        <p:spPr/>
        <p:txBody>
          <a:bodyPr/>
          <a:lstStyle/>
          <a:p>
            <a:r>
              <a:rPr lang="en-US"/>
              <a:t>Contact info</a:t>
            </a:r>
          </a:p>
        </p:txBody>
      </p:sp>
    </p:spTree>
    <p:extLst>
      <p:ext uri="{BB962C8B-B14F-4D97-AF65-F5344CB8AC3E}">
        <p14:creationId xmlns:p14="http://schemas.microsoft.com/office/powerpoint/2010/main" val="35983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B7C2-FD6E-B941-D641-C6B2637D45B1}"/>
              </a:ext>
            </a:extLst>
          </p:cNvPr>
          <p:cNvSpPr>
            <a:spLocks noGrp="1"/>
          </p:cNvSpPr>
          <p:nvPr>
            <p:ph type="title"/>
          </p:nvPr>
        </p:nvSpPr>
        <p:spPr/>
        <p:txBody>
          <a:bodyPr/>
          <a:lstStyle/>
          <a:p>
            <a:r>
              <a:rPr lang="en-US"/>
              <a:t>Triple Speaker Bio</a:t>
            </a:r>
          </a:p>
        </p:txBody>
      </p:sp>
      <p:sp>
        <p:nvSpPr>
          <p:cNvPr id="3" name="Picture Placeholder 2" descr="Speaker Image">
            <a:extLst>
              <a:ext uri="{FF2B5EF4-FFF2-40B4-BE49-F238E27FC236}">
                <a16:creationId xmlns:a16="http://schemas.microsoft.com/office/drawing/2014/main" id="{35747853-69B9-3239-B5CE-12A73810658B}"/>
              </a:ext>
            </a:extLst>
          </p:cNvPr>
          <p:cNvSpPr>
            <a:spLocks noGrp="1"/>
          </p:cNvSpPr>
          <p:nvPr>
            <p:ph type="pic" sz="quarter" idx="10"/>
          </p:nvPr>
        </p:nvSpPr>
        <p:spPr/>
      </p:sp>
      <p:sp>
        <p:nvSpPr>
          <p:cNvPr id="4" name="Picture Placeholder 3" descr="Speaker Image">
            <a:extLst>
              <a:ext uri="{FF2B5EF4-FFF2-40B4-BE49-F238E27FC236}">
                <a16:creationId xmlns:a16="http://schemas.microsoft.com/office/drawing/2014/main" id="{9DD54EA2-B8E3-33F0-EF7E-A008A34ED929}"/>
              </a:ext>
            </a:extLst>
          </p:cNvPr>
          <p:cNvSpPr>
            <a:spLocks noGrp="1"/>
          </p:cNvSpPr>
          <p:nvPr>
            <p:ph type="pic" sz="quarter" idx="16"/>
          </p:nvPr>
        </p:nvSpPr>
        <p:spPr/>
      </p:sp>
      <p:sp>
        <p:nvSpPr>
          <p:cNvPr id="5" name="Picture Placeholder 4" descr="Speaker Image">
            <a:extLst>
              <a:ext uri="{FF2B5EF4-FFF2-40B4-BE49-F238E27FC236}">
                <a16:creationId xmlns:a16="http://schemas.microsoft.com/office/drawing/2014/main" id="{09850EB5-F0FC-4862-306D-BFDB68DEB0CA}"/>
              </a:ext>
            </a:extLst>
          </p:cNvPr>
          <p:cNvSpPr>
            <a:spLocks noGrp="1"/>
          </p:cNvSpPr>
          <p:nvPr>
            <p:ph type="pic" sz="quarter" idx="21"/>
          </p:nvPr>
        </p:nvSpPr>
        <p:spPr/>
      </p:sp>
      <p:sp>
        <p:nvSpPr>
          <p:cNvPr id="6" name="Text Placeholder 5">
            <a:extLst>
              <a:ext uri="{FF2B5EF4-FFF2-40B4-BE49-F238E27FC236}">
                <a16:creationId xmlns:a16="http://schemas.microsoft.com/office/drawing/2014/main" id="{9266E99D-4EBE-70BE-F552-137DB4910A4F}"/>
              </a:ext>
            </a:extLst>
          </p:cNvPr>
          <p:cNvSpPr>
            <a:spLocks noGrp="1"/>
          </p:cNvSpPr>
          <p:nvPr>
            <p:ph type="body" sz="quarter" idx="17"/>
          </p:nvPr>
        </p:nvSpPr>
        <p:spPr/>
        <p:txBody>
          <a:bodyPr/>
          <a:lstStyle/>
          <a:p>
            <a:r>
              <a:rPr lang="en-US"/>
              <a:t>Speaker name</a:t>
            </a:r>
          </a:p>
        </p:txBody>
      </p:sp>
      <p:sp>
        <p:nvSpPr>
          <p:cNvPr id="7" name="Text Placeholder 6">
            <a:extLst>
              <a:ext uri="{FF2B5EF4-FFF2-40B4-BE49-F238E27FC236}">
                <a16:creationId xmlns:a16="http://schemas.microsoft.com/office/drawing/2014/main" id="{13A859CF-0BE0-C9A3-C6BE-48CDDF375D9A}"/>
              </a:ext>
            </a:extLst>
          </p:cNvPr>
          <p:cNvSpPr>
            <a:spLocks noGrp="1"/>
          </p:cNvSpPr>
          <p:nvPr>
            <p:ph type="body" sz="quarter" idx="22"/>
          </p:nvPr>
        </p:nvSpPr>
        <p:spPr/>
        <p:txBody>
          <a:bodyPr/>
          <a:lstStyle/>
          <a:p>
            <a:r>
              <a:rPr lang="en-US"/>
              <a:t>Pronouns</a:t>
            </a:r>
          </a:p>
        </p:txBody>
      </p:sp>
      <p:sp>
        <p:nvSpPr>
          <p:cNvPr id="8" name="Text Placeholder 7">
            <a:extLst>
              <a:ext uri="{FF2B5EF4-FFF2-40B4-BE49-F238E27FC236}">
                <a16:creationId xmlns:a16="http://schemas.microsoft.com/office/drawing/2014/main" id="{AF368D01-83BD-B8CC-FA38-A9075DCF6569}"/>
              </a:ext>
            </a:extLst>
          </p:cNvPr>
          <p:cNvSpPr>
            <a:spLocks noGrp="1"/>
          </p:cNvSpPr>
          <p:nvPr>
            <p:ph type="body" sz="quarter" idx="23"/>
          </p:nvPr>
        </p:nvSpPr>
        <p:spPr/>
        <p:txBody>
          <a:bodyPr/>
          <a:lstStyle/>
          <a:p>
            <a:r>
              <a:rPr lang="en-US"/>
              <a:t>Work title</a:t>
            </a:r>
          </a:p>
        </p:txBody>
      </p:sp>
      <p:sp>
        <p:nvSpPr>
          <p:cNvPr id="9" name="Text Placeholder 8">
            <a:extLst>
              <a:ext uri="{FF2B5EF4-FFF2-40B4-BE49-F238E27FC236}">
                <a16:creationId xmlns:a16="http://schemas.microsoft.com/office/drawing/2014/main" id="{206E91F6-5054-26C0-28ED-D0467A632DBC}"/>
              </a:ext>
            </a:extLst>
          </p:cNvPr>
          <p:cNvSpPr>
            <a:spLocks noGrp="1"/>
          </p:cNvSpPr>
          <p:nvPr>
            <p:ph type="body" sz="quarter" idx="24"/>
          </p:nvPr>
        </p:nvSpPr>
        <p:spPr/>
        <p:txBody>
          <a:bodyPr/>
          <a:lstStyle/>
          <a:p>
            <a:r>
              <a:rPr lang="en-US"/>
              <a:t>Contact Info</a:t>
            </a:r>
          </a:p>
        </p:txBody>
      </p:sp>
      <p:sp>
        <p:nvSpPr>
          <p:cNvPr id="10" name="Text Placeholder 9">
            <a:extLst>
              <a:ext uri="{FF2B5EF4-FFF2-40B4-BE49-F238E27FC236}">
                <a16:creationId xmlns:a16="http://schemas.microsoft.com/office/drawing/2014/main" id="{76B5E1B0-1026-51A9-875C-17206297C2B8}"/>
              </a:ext>
            </a:extLst>
          </p:cNvPr>
          <p:cNvSpPr>
            <a:spLocks noGrp="1"/>
          </p:cNvSpPr>
          <p:nvPr>
            <p:ph type="body" sz="quarter" idx="25"/>
          </p:nvPr>
        </p:nvSpPr>
        <p:spPr/>
        <p:txBody>
          <a:bodyPr/>
          <a:lstStyle/>
          <a:p>
            <a:r>
              <a:rPr lang="en-US"/>
              <a:t>Speaker name</a:t>
            </a:r>
          </a:p>
        </p:txBody>
      </p:sp>
      <p:sp>
        <p:nvSpPr>
          <p:cNvPr id="11" name="Text Placeholder 10">
            <a:extLst>
              <a:ext uri="{FF2B5EF4-FFF2-40B4-BE49-F238E27FC236}">
                <a16:creationId xmlns:a16="http://schemas.microsoft.com/office/drawing/2014/main" id="{D2650D4F-6CE8-DD0A-C20C-CCC71F36C1E4}"/>
              </a:ext>
            </a:extLst>
          </p:cNvPr>
          <p:cNvSpPr>
            <a:spLocks noGrp="1"/>
          </p:cNvSpPr>
          <p:nvPr>
            <p:ph type="body" sz="quarter" idx="26"/>
          </p:nvPr>
        </p:nvSpPr>
        <p:spPr/>
        <p:txBody>
          <a:bodyPr/>
          <a:lstStyle/>
          <a:p>
            <a:r>
              <a:rPr lang="en-US"/>
              <a:t>Pronouns</a:t>
            </a:r>
          </a:p>
        </p:txBody>
      </p:sp>
      <p:sp>
        <p:nvSpPr>
          <p:cNvPr id="12" name="Text Placeholder 11">
            <a:extLst>
              <a:ext uri="{FF2B5EF4-FFF2-40B4-BE49-F238E27FC236}">
                <a16:creationId xmlns:a16="http://schemas.microsoft.com/office/drawing/2014/main" id="{96787EFB-2859-17C6-9E93-7F04B6E9C0A5}"/>
              </a:ext>
            </a:extLst>
          </p:cNvPr>
          <p:cNvSpPr>
            <a:spLocks noGrp="1"/>
          </p:cNvSpPr>
          <p:nvPr>
            <p:ph type="body" sz="quarter" idx="27"/>
          </p:nvPr>
        </p:nvSpPr>
        <p:spPr/>
        <p:txBody>
          <a:bodyPr/>
          <a:lstStyle/>
          <a:p>
            <a:r>
              <a:rPr lang="en-US"/>
              <a:t>Work title</a:t>
            </a:r>
          </a:p>
        </p:txBody>
      </p:sp>
      <p:sp>
        <p:nvSpPr>
          <p:cNvPr id="13" name="Text Placeholder 12">
            <a:extLst>
              <a:ext uri="{FF2B5EF4-FFF2-40B4-BE49-F238E27FC236}">
                <a16:creationId xmlns:a16="http://schemas.microsoft.com/office/drawing/2014/main" id="{4C7475C2-F3BE-B475-4F14-42BF696A2D3D}"/>
              </a:ext>
            </a:extLst>
          </p:cNvPr>
          <p:cNvSpPr>
            <a:spLocks noGrp="1"/>
          </p:cNvSpPr>
          <p:nvPr>
            <p:ph type="body" sz="quarter" idx="28"/>
          </p:nvPr>
        </p:nvSpPr>
        <p:spPr/>
        <p:txBody>
          <a:bodyPr/>
          <a:lstStyle/>
          <a:p>
            <a:r>
              <a:rPr lang="en-US"/>
              <a:t>Contact Info</a:t>
            </a:r>
          </a:p>
        </p:txBody>
      </p:sp>
      <p:sp>
        <p:nvSpPr>
          <p:cNvPr id="14" name="Text Placeholder 13">
            <a:extLst>
              <a:ext uri="{FF2B5EF4-FFF2-40B4-BE49-F238E27FC236}">
                <a16:creationId xmlns:a16="http://schemas.microsoft.com/office/drawing/2014/main" id="{833B4971-E96A-F1A8-81E2-7D05CF7E00A0}"/>
              </a:ext>
            </a:extLst>
          </p:cNvPr>
          <p:cNvSpPr>
            <a:spLocks noGrp="1"/>
          </p:cNvSpPr>
          <p:nvPr>
            <p:ph type="body" sz="quarter" idx="29"/>
          </p:nvPr>
        </p:nvSpPr>
        <p:spPr/>
        <p:txBody>
          <a:bodyPr/>
          <a:lstStyle/>
          <a:p>
            <a:r>
              <a:rPr lang="en-US"/>
              <a:t>Speaker name</a:t>
            </a:r>
          </a:p>
        </p:txBody>
      </p:sp>
      <p:sp>
        <p:nvSpPr>
          <p:cNvPr id="15" name="Text Placeholder 14">
            <a:extLst>
              <a:ext uri="{FF2B5EF4-FFF2-40B4-BE49-F238E27FC236}">
                <a16:creationId xmlns:a16="http://schemas.microsoft.com/office/drawing/2014/main" id="{59DF72F4-264E-A74E-E936-AF5EADA3A810}"/>
              </a:ext>
            </a:extLst>
          </p:cNvPr>
          <p:cNvSpPr>
            <a:spLocks noGrp="1"/>
          </p:cNvSpPr>
          <p:nvPr>
            <p:ph type="body" sz="quarter" idx="30"/>
          </p:nvPr>
        </p:nvSpPr>
        <p:spPr/>
        <p:txBody>
          <a:bodyPr/>
          <a:lstStyle/>
          <a:p>
            <a:r>
              <a:rPr lang="en-US"/>
              <a:t>Pronouns</a:t>
            </a:r>
          </a:p>
        </p:txBody>
      </p:sp>
      <p:sp>
        <p:nvSpPr>
          <p:cNvPr id="16" name="Text Placeholder 15">
            <a:extLst>
              <a:ext uri="{FF2B5EF4-FFF2-40B4-BE49-F238E27FC236}">
                <a16:creationId xmlns:a16="http://schemas.microsoft.com/office/drawing/2014/main" id="{7A8CFE7E-993F-9BDA-A9DC-7695E46562DA}"/>
              </a:ext>
            </a:extLst>
          </p:cNvPr>
          <p:cNvSpPr>
            <a:spLocks noGrp="1"/>
          </p:cNvSpPr>
          <p:nvPr>
            <p:ph type="body" sz="quarter" idx="31"/>
          </p:nvPr>
        </p:nvSpPr>
        <p:spPr/>
        <p:txBody>
          <a:bodyPr/>
          <a:lstStyle/>
          <a:p>
            <a:r>
              <a:rPr lang="en-US"/>
              <a:t>Work title</a:t>
            </a:r>
          </a:p>
        </p:txBody>
      </p:sp>
      <p:sp>
        <p:nvSpPr>
          <p:cNvPr id="17" name="Text Placeholder 16">
            <a:extLst>
              <a:ext uri="{FF2B5EF4-FFF2-40B4-BE49-F238E27FC236}">
                <a16:creationId xmlns:a16="http://schemas.microsoft.com/office/drawing/2014/main" id="{6414481C-ABEE-F965-5341-06C9ABF5C3FA}"/>
              </a:ext>
            </a:extLst>
          </p:cNvPr>
          <p:cNvSpPr>
            <a:spLocks noGrp="1"/>
          </p:cNvSpPr>
          <p:nvPr>
            <p:ph type="body" sz="quarter" idx="32"/>
          </p:nvPr>
        </p:nvSpPr>
        <p:spPr/>
        <p:txBody>
          <a:bodyPr/>
          <a:lstStyle/>
          <a:p>
            <a:r>
              <a:rPr lang="en-US"/>
              <a:t>Contact Info</a:t>
            </a:r>
          </a:p>
        </p:txBody>
      </p:sp>
    </p:spTree>
    <p:extLst>
      <p:ext uri="{BB962C8B-B14F-4D97-AF65-F5344CB8AC3E}">
        <p14:creationId xmlns:p14="http://schemas.microsoft.com/office/powerpoint/2010/main" val="195667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16C6-F563-C5A5-F064-0A6C19635134}"/>
              </a:ext>
            </a:extLst>
          </p:cNvPr>
          <p:cNvSpPr>
            <a:spLocks noGrp="1"/>
          </p:cNvSpPr>
          <p:nvPr>
            <p:ph type="title"/>
          </p:nvPr>
        </p:nvSpPr>
        <p:spPr/>
        <p:txBody>
          <a:bodyPr/>
          <a:lstStyle/>
          <a:p>
            <a:r>
              <a:rPr lang="en-US"/>
              <a:t>Quad Speaker Bio</a:t>
            </a:r>
          </a:p>
        </p:txBody>
      </p:sp>
      <p:sp>
        <p:nvSpPr>
          <p:cNvPr id="3" name="Picture Placeholder 2" descr="Speaker Image">
            <a:extLst>
              <a:ext uri="{FF2B5EF4-FFF2-40B4-BE49-F238E27FC236}">
                <a16:creationId xmlns:a16="http://schemas.microsoft.com/office/drawing/2014/main" id="{B907DF38-E23A-6779-0062-D61B939991B0}"/>
              </a:ext>
            </a:extLst>
          </p:cNvPr>
          <p:cNvSpPr>
            <a:spLocks noGrp="1"/>
          </p:cNvSpPr>
          <p:nvPr>
            <p:ph type="pic" sz="quarter" idx="10"/>
          </p:nvPr>
        </p:nvSpPr>
        <p:spPr/>
      </p:sp>
      <p:sp>
        <p:nvSpPr>
          <p:cNvPr id="7" name="Text Placeholder 6">
            <a:extLst>
              <a:ext uri="{FF2B5EF4-FFF2-40B4-BE49-F238E27FC236}">
                <a16:creationId xmlns:a16="http://schemas.microsoft.com/office/drawing/2014/main" id="{DB2EFED1-F29A-50A9-E9EC-8199ABC2EFF5}"/>
              </a:ext>
            </a:extLst>
          </p:cNvPr>
          <p:cNvSpPr>
            <a:spLocks noGrp="1"/>
          </p:cNvSpPr>
          <p:nvPr>
            <p:ph type="body" sz="quarter" idx="29"/>
          </p:nvPr>
        </p:nvSpPr>
        <p:spPr/>
        <p:txBody>
          <a:bodyPr/>
          <a:lstStyle/>
          <a:p>
            <a:r>
              <a:rPr lang="en-US"/>
              <a:t>Pronouns</a:t>
            </a:r>
          </a:p>
        </p:txBody>
      </p:sp>
      <p:sp>
        <p:nvSpPr>
          <p:cNvPr id="4" name="Text Placeholder 3">
            <a:extLst>
              <a:ext uri="{FF2B5EF4-FFF2-40B4-BE49-F238E27FC236}">
                <a16:creationId xmlns:a16="http://schemas.microsoft.com/office/drawing/2014/main" id="{3BCB2430-E9AA-197B-1503-A9B960B7B9E3}"/>
              </a:ext>
            </a:extLst>
          </p:cNvPr>
          <p:cNvSpPr>
            <a:spLocks noGrp="1"/>
          </p:cNvSpPr>
          <p:nvPr>
            <p:ph type="body" sz="quarter" idx="17"/>
          </p:nvPr>
        </p:nvSpPr>
        <p:spPr/>
        <p:txBody>
          <a:bodyPr/>
          <a:lstStyle/>
          <a:p>
            <a:r>
              <a:rPr lang="en-US"/>
              <a:t>Speaker name</a:t>
            </a:r>
          </a:p>
        </p:txBody>
      </p:sp>
      <p:sp>
        <p:nvSpPr>
          <p:cNvPr id="5" name="Text Placeholder 4">
            <a:extLst>
              <a:ext uri="{FF2B5EF4-FFF2-40B4-BE49-F238E27FC236}">
                <a16:creationId xmlns:a16="http://schemas.microsoft.com/office/drawing/2014/main" id="{AE8A61F6-144F-6542-BF33-2F33290C17C3}"/>
              </a:ext>
            </a:extLst>
          </p:cNvPr>
          <p:cNvSpPr>
            <a:spLocks noGrp="1"/>
          </p:cNvSpPr>
          <p:nvPr>
            <p:ph type="body" sz="quarter" idx="27"/>
          </p:nvPr>
        </p:nvSpPr>
        <p:spPr/>
        <p:txBody>
          <a:bodyPr/>
          <a:lstStyle/>
          <a:p>
            <a:r>
              <a:rPr lang="en-US"/>
              <a:t>Job title</a:t>
            </a:r>
          </a:p>
        </p:txBody>
      </p:sp>
      <p:sp>
        <p:nvSpPr>
          <p:cNvPr id="6" name="Text Placeholder 5">
            <a:extLst>
              <a:ext uri="{FF2B5EF4-FFF2-40B4-BE49-F238E27FC236}">
                <a16:creationId xmlns:a16="http://schemas.microsoft.com/office/drawing/2014/main" id="{24E523C0-E8AD-EFBE-6C3E-4F1D6B86454A}"/>
              </a:ext>
            </a:extLst>
          </p:cNvPr>
          <p:cNvSpPr>
            <a:spLocks noGrp="1"/>
          </p:cNvSpPr>
          <p:nvPr>
            <p:ph type="body" sz="quarter" idx="28"/>
          </p:nvPr>
        </p:nvSpPr>
        <p:spPr/>
        <p:txBody>
          <a:bodyPr/>
          <a:lstStyle/>
          <a:p>
            <a:endParaRPr lang="en-US"/>
          </a:p>
        </p:txBody>
      </p:sp>
      <p:sp>
        <p:nvSpPr>
          <p:cNvPr id="8" name="Picture Placeholder 7" descr="Speaker Image">
            <a:extLst>
              <a:ext uri="{FF2B5EF4-FFF2-40B4-BE49-F238E27FC236}">
                <a16:creationId xmlns:a16="http://schemas.microsoft.com/office/drawing/2014/main" id="{3ED1CF8A-D969-8194-8544-6F3FB815E5CB}"/>
              </a:ext>
            </a:extLst>
          </p:cNvPr>
          <p:cNvSpPr>
            <a:spLocks noGrp="1"/>
          </p:cNvSpPr>
          <p:nvPr>
            <p:ph type="pic" sz="quarter" idx="30"/>
          </p:nvPr>
        </p:nvSpPr>
        <p:spPr/>
      </p:sp>
      <p:sp>
        <p:nvSpPr>
          <p:cNvPr id="12" name="Text Placeholder 11">
            <a:extLst>
              <a:ext uri="{FF2B5EF4-FFF2-40B4-BE49-F238E27FC236}">
                <a16:creationId xmlns:a16="http://schemas.microsoft.com/office/drawing/2014/main" id="{189D5500-C5B4-1FB5-2A22-E8E343936ADA}"/>
              </a:ext>
            </a:extLst>
          </p:cNvPr>
          <p:cNvSpPr>
            <a:spLocks noGrp="1"/>
          </p:cNvSpPr>
          <p:nvPr>
            <p:ph type="body" sz="quarter" idx="34"/>
          </p:nvPr>
        </p:nvSpPr>
        <p:spPr/>
        <p:txBody>
          <a:bodyPr/>
          <a:lstStyle/>
          <a:p>
            <a:r>
              <a:rPr lang="en-US"/>
              <a:t>Pronouns</a:t>
            </a:r>
          </a:p>
          <a:p>
            <a:endParaRPr lang="en-US"/>
          </a:p>
        </p:txBody>
      </p:sp>
      <p:sp>
        <p:nvSpPr>
          <p:cNvPr id="9" name="Text Placeholder 8">
            <a:extLst>
              <a:ext uri="{FF2B5EF4-FFF2-40B4-BE49-F238E27FC236}">
                <a16:creationId xmlns:a16="http://schemas.microsoft.com/office/drawing/2014/main" id="{9B84AC76-EA9D-1756-A125-33EF98AEE0D4}"/>
              </a:ext>
            </a:extLst>
          </p:cNvPr>
          <p:cNvSpPr>
            <a:spLocks noGrp="1"/>
          </p:cNvSpPr>
          <p:nvPr>
            <p:ph type="body" sz="quarter" idx="31"/>
          </p:nvPr>
        </p:nvSpPr>
        <p:spPr/>
        <p:txBody>
          <a:bodyPr/>
          <a:lstStyle/>
          <a:p>
            <a:r>
              <a:rPr lang="en-US"/>
              <a:t>Speaker name</a:t>
            </a:r>
          </a:p>
          <a:p>
            <a:endParaRPr lang="en-US"/>
          </a:p>
        </p:txBody>
      </p:sp>
      <p:sp>
        <p:nvSpPr>
          <p:cNvPr id="10" name="Text Placeholder 9">
            <a:extLst>
              <a:ext uri="{FF2B5EF4-FFF2-40B4-BE49-F238E27FC236}">
                <a16:creationId xmlns:a16="http://schemas.microsoft.com/office/drawing/2014/main" id="{9AF58947-0242-EC1F-DBA8-B16ACF878C65}"/>
              </a:ext>
            </a:extLst>
          </p:cNvPr>
          <p:cNvSpPr>
            <a:spLocks noGrp="1"/>
          </p:cNvSpPr>
          <p:nvPr>
            <p:ph type="body" sz="quarter" idx="32"/>
          </p:nvPr>
        </p:nvSpPr>
        <p:spPr/>
        <p:txBody>
          <a:bodyPr/>
          <a:lstStyle/>
          <a:p>
            <a:r>
              <a:rPr lang="en-US"/>
              <a:t>Job title</a:t>
            </a:r>
          </a:p>
          <a:p>
            <a:endParaRPr lang="en-US"/>
          </a:p>
        </p:txBody>
      </p:sp>
      <p:sp>
        <p:nvSpPr>
          <p:cNvPr id="11" name="Text Placeholder 10">
            <a:extLst>
              <a:ext uri="{FF2B5EF4-FFF2-40B4-BE49-F238E27FC236}">
                <a16:creationId xmlns:a16="http://schemas.microsoft.com/office/drawing/2014/main" id="{FFB9A578-E04F-247B-F28B-D6F98A11CB3D}"/>
              </a:ext>
            </a:extLst>
          </p:cNvPr>
          <p:cNvSpPr>
            <a:spLocks noGrp="1"/>
          </p:cNvSpPr>
          <p:nvPr>
            <p:ph type="body" sz="quarter" idx="33"/>
          </p:nvPr>
        </p:nvSpPr>
        <p:spPr/>
        <p:txBody>
          <a:bodyPr/>
          <a:lstStyle/>
          <a:p>
            <a:endParaRPr lang="en-US"/>
          </a:p>
        </p:txBody>
      </p:sp>
      <p:sp>
        <p:nvSpPr>
          <p:cNvPr id="13" name="Picture Placeholder 12" descr="Speaker Image">
            <a:extLst>
              <a:ext uri="{FF2B5EF4-FFF2-40B4-BE49-F238E27FC236}">
                <a16:creationId xmlns:a16="http://schemas.microsoft.com/office/drawing/2014/main" id="{A4EA4B0C-4E14-B020-7C14-492FB2DC318A}"/>
              </a:ext>
            </a:extLst>
          </p:cNvPr>
          <p:cNvSpPr>
            <a:spLocks noGrp="1"/>
          </p:cNvSpPr>
          <p:nvPr>
            <p:ph type="pic" sz="quarter" idx="35"/>
          </p:nvPr>
        </p:nvSpPr>
        <p:spPr/>
      </p:sp>
      <p:sp>
        <p:nvSpPr>
          <p:cNvPr id="17" name="Text Placeholder 16">
            <a:extLst>
              <a:ext uri="{FF2B5EF4-FFF2-40B4-BE49-F238E27FC236}">
                <a16:creationId xmlns:a16="http://schemas.microsoft.com/office/drawing/2014/main" id="{FEC8089B-EEE3-71A1-33BC-4DC2777CE09C}"/>
              </a:ext>
            </a:extLst>
          </p:cNvPr>
          <p:cNvSpPr>
            <a:spLocks noGrp="1"/>
          </p:cNvSpPr>
          <p:nvPr>
            <p:ph type="body" sz="quarter" idx="39"/>
          </p:nvPr>
        </p:nvSpPr>
        <p:spPr/>
        <p:txBody>
          <a:bodyPr/>
          <a:lstStyle/>
          <a:p>
            <a:r>
              <a:rPr lang="en-US"/>
              <a:t>Pronouns</a:t>
            </a:r>
          </a:p>
          <a:p>
            <a:endParaRPr lang="en-US"/>
          </a:p>
        </p:txBody>
      </p:sp>
      <p:sp>
        <p:nvSpPr>
          <p:cNvPr id="14" name="Text Placeholder 13">
            <a:extLst>
              <a:ext uri="{FF2B5EF4-FFF2-40B4-BE49-F238E27FC236}">
                <a16:creationId xmlns:a16="http://schemas.microsoft.com/office/drawing/2014/main" id="{F0A123C9-4B63-A55B-DB15-4EBAFB7B03DD}"/>
              </a:ext>
            </a:extLst>
          </p:cNvPr>
          <p:cNvSpPr>
            <a:spLocks noGrp="1"/>
          </p:cNvSpPr>
          <p:nvPr>
            <p:ph type="body" sz="quarter" idx="36"/>
          </p:nvPr>
        </p:nvSpPr>
        <p:spPr/>
        <p:txBody>
          <a:bodyPr/>
          <a:lstStyle/>
          <a:p>
            <a:r>
              <a:rPr lang="en-US"/>
              <a:t>Speaker name</a:t>
            </a:r>
          </a:p>
          <a:p>
            <a:endParaRPr lang="en-US"/>
          </a:p>
        </p:txBody>
      </p:sp>
      <p:sp>
        <p:nvSpPr>
          <p:cNvPr id="15" name="Text Placeholder 14">
            <a:extLst>
              <a:ext uri="{FF2B5EF4-FFF2-40B4-BE49-F238E27FC236}">
                <a16:creationId xmlns:a16="http://schemas.microsoft.com/office/drawing/2014/main" id="{0CF7C76A-81DA-A5EF-B6F9-668E154C9B50}"/>
              </a:ext>
            </a:extLst>
          </p:cNvPr>
          <p:cNvSpPr>
            <a:spLocks noGrp="1"/>
          </p:cNvSpPr>
          <p:nvPr>
            <p:ph type="body" sz="quarter" idx="37"/>
          </p:nvPr>
        </p:nvSpPr>
        <p:spPr/>
        <p:txBody>
          <a:bodyPr/>
          <a:lstStyle/>
          <a:p>
            <a:r>
              <a:rPr lang="en-US"/>
              <a:t>Job title</a:t>
            </a:r>
          </a:p>
        </p:txBody>
      </p:sp>
      <p:sp>
        <p:nvSpPr>
          <p:cNvPr id="16" name="Text Placeholder 15">
            <a:extLst>
              <a:ext uri="{FF2B5EF4-FFF2-40B4-BE49-F238E27FC236}">
                <a16:creationId xmlns:a16="http://schemas.microsoft.com/office/drawing/2014/main" id="{0F72B036-FA91-678E-D15D-69B805AFBFF4}"/>
              </a:ext>
            </a:extLst>
          </p:cNvPr>
          <p:cNvSpPr>
            <a:spLocks noGrp="1"/>
          </p:cNvSpPr>
          <p:nvPr>
            <p:ph type="body" sz="quarter" idx="38"/>
          </p:nvPr>
        </p:nvSpPr>
        <p:spPr/>
        <p:txBody>
          <a:bodyPr/>
          <a:lstStyle/>
          <a:p>
            <a:endParaRPr lang="en-US"/>
          </a:p>
        </p:txBody>
      </p:sp>
      <p:sp>
        <p:nvSpPr>
          <p:cNvPr id="18" name="Picture Placeholder 17" descr="Speaker Image">
            <a:extLst>
              <a:ext uri="{FF2B5EF4-FFF2-40B4-BE49-F238E27FC236}">
                <a16:creationId xmlns:a16="http://schemas.microsoft.com/office/drawing/2014/main" id="{167149C6-19FD-322C-6F15-5F07EB1A2CC2}"/>
              </a:ext>
            </a:extLst>
          </p:cNvPr>
          <p:cNvSpPr>
            <a:spLocks noGrp="1"/>
          </p:cNvSpPr>
          <p:nvPr>
            <p:ph type="pic" sz="quarter" idx="40"/>
          </p:nvPr>
        </p:nvSpPr>
        <p:spPr/>
      </p:sp>
      <p:sp>
        <p:nvSpPr>
          <p:cNvPr id="22" name="Text Placeholder 21">
            <a:extLst>
              <a:ext uri="{FF2B5EF4-FFF2-40B4-BE49-F238E27FC236}">
                <a16:creationId xmlns:a16="http://schemas.microsoft.com/office/drawing/2014/main" id="{3F6184C1-D755-5D60-5A06-B19BED566C46}"/>
              </a:ext>
            </a:extLst>
          </p:cNvPr>
          <p:cNvSpPr>
            <a:spLocks noGrp="1"/>
          </p:cNvSpPr>
          <p:nvPr>
            <p:ph type="body" sz="quarter" idx="44"/>
          </p:nvPr>
        </p:nvSpPr>
        <p:spPr/>
        <p:txBody>
          <a:bodyPr/>
          <a:lstStyle/>
          <a:p>
            <a:r>
              <a:rPr lang="en-US"/>
              <a:t>Pronouns</a:t>
            </a:r>
          </a:p>
          <a:p>
            <a:endParaRPr lang="en-US"/>
          </a:p>
        </p:txBody>
      </p:sp>
      <p:sp>
        <p:nvSpPr>
          <p:cNvPr id="19" name="Text Placeholder 18">
            <a:extLst>
              <a:ext uri="{FF2B5EF4-FFF2-40B4-BE49-F238E27FC236}">
                <a16:creationId xmlns:a16="http://schemas.microsoft.com/office/drawing/2014/main" id="{4386CE36-96AC-8636-A44B-686DB8BB07C0}"/>
              </a:ext>
            </a:extLst>
          </p:cNvPr>
          <p:cNvSpPr>
            <a:spLocks noGrp="1"/>
          </p:cNvSpPr>
          <p:nvPr>
            <p:ph type="body" sz="quarter" idx="41"/>
          </p:nvPr>
        </p:nvSpPr>
        <p:spPr/>
        <p:txBody>
          <a:bodyPr/>
          <a:lstStyle/>
          <a:p>
            <a:r>
              <a:rPr lang="en-US"/>
              <a:t>Speaker name</a:t>
            </a:r>
          </a:p>
          <a:p>
            <a:endParaRPr lang="en-US"/>
          </a:p>
        </p:txBody>
      </p:sp>
      <p:sp>
        <p:nvSpPr>
          <p:cNvPr id="20" name="Text Placeholder 19">
            <a:extLst>
              <a:ext uri="{FF2B5EF4-FFF2-40B4-BE49-F238E27FC236}">
                <a16:creationId xmlns:a16="http://schemas.microsoft.com/office/drawing/2014/main" id="{4221963C-5EAD-C5B1-65FC-38C751955626}"/>
              </a:ext>
            </a:extLst>
          </p:cNvPr>
          <p:cNvSpPr>
            <a:spLocks noGrp="1"/>
          </p:cNvSpPr>
          <p:nvPr>
            <p:ph type="body" sz="quarter" idx="42"/>
          </p:nvPr>
        </p:nvSpPr>
        <p:spPr/>
        <p:txBody>
          <a:bodyPr/>
          <a:lstStyle/>
          <a:p>
            <a:r>
              <a:rPr lang="en-US"/>
              <a:t>Job title</a:t>
            </a:r>
          </a:p>
          <a:p>
            <a:endParaRPr lang="en-US"/>
          </a:p>
        </p:txBody>
      </p:sp>
      <p:sp>
        <p:nvSpPr>
          <p:cNvPr id="21" name="Text Placeholder 20">
            <a:extLst>
              <a:ext uri="{FF2B5EF4-FFF2-40B4-BE49-F238E27FC236}">
                <a16:creationId xmlns:a16="http://schemas.microsoft.com/office/drawing/2014/main" id="{68111EF0-6874-0D83-A1FB-C37734DA17BC}"/>
              </a:ext>
            </a:extLst>
          </p:cNvPr>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233578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457200" y="1123122"/>
            <a:ext cx="2743200" cy="567566"/>
          </a:xfrm>
        </p:spPr>
        <p:txBody>
          <a:bodyPr>
            <a:normAutofit fontScale="90000"/>
          </a:bodyPr>
          <a:lstStyle/>
          <a:p>
            <a:r>
              <a:rPr lang="en-US"/>
              <a:t>Sample Content + Image</a:t>
            </a:r>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457200" y="2142642"/>
            <a:ext cx="3200400" cy="3761754"/>
          </a:xfrm>
        </p:spPr>
        <p:txBody>
          <a:bodyPr/>
          <a:lstStyle/>
          <a:p>
            <a:r>
              <a:rPr lang="en-US"/>
              <a:t>First point goes here.</a:t>
            </a:r>
          </a:p>
          <a:p>
            <a:endParaRPr lang="en-US"/>
          </a:p>
          <a:p>
            <a:r>
              <a:rPr lang="en-US" sz="1400"/>
              <a:t>Second Point can follow.</a:t>
            </a:r>
          </a:p>
          <a:p>
            <a:endParaRPr lang="en-US"/>
          </a:p>
        </p:txBody>
      </p:sp>
      <p:sp>
        <p:nvSpPr>
          <p:cNvPr id="7" name="Picture Placeholder 6" descr="Picture placeholder">
            <a:extLst>
              <a:ext uri="{FF2B5EF4-FFF2-40B4-BE49-F238E27FC236}">
                <a16:creationId xmlns:a16="http://schemas.microsoft.com/office/drawing/2014/main" id="{56D27EF5-1118-4B6E-97BE-3194C1E9E533}"/>
              </a:ext>
            </a:extLst>
          </p:cNvPr>
          <p:cNvSpPr>
            <a:spLocks noGrp="1"/>
          </p:cNvSpPr>
          <p:nvPr>
            <p:ph type="pic" sz="quarter" idx="10"/>
          </p:nvPr>
        </p:nvSpPr>
        <p:spPr/>
      </p:sp>
    </p:spTree>
    <p:extLst>
      <p:ext uri="{BB962C8B-B14F-4D97-AF65-F5344CB8AC3E}">
        <p14:creationId xmlns:p14="http://schemas.microsoft.com/office/powerpoint/2010/main" val="4123362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B8F8C-FBC9-9848-92CA-41E242485348}"/>
              </a:ext>
            </a:extLst>
          </p:cNvPr>
          <p:cNvSpPr>
            <a:spLocks noGrp="1"/>
          </p:cNvSpPr>
          <p:nvPr>
            <p:ph type="title"/>
          </p:nvPr>
        </p:nvSpPr>
        <p:spPr>
          <a:xfrm>
            <a:off x="457200" y="1123122"/>
            <a:ext cx="11277600" cy="567566"/>
          </a:xfrm>
        </p:spPr>
        <p:txBody>
          <a:bodyPr/>
          <a:lstStyle/>
          <a:p>
            <a:r>
              <a:rPr lang="en-US"/>
              <a:t>Sample Table Slide</a:t>
            </a:r>
          </a:p>
        </p:txBody>
      </p:sp>
      <p:sp>
        <p:nvSpPr>
          <p:cNvPr id="3" name="Content Placeholder 2">
            <a:extLst>
              <a:ext uri="{FF2B5EF4-FFF2-40B4-BE49-F238E27FC236}">
                <a16:creationId xmlns:a16="http://schemas.microsoft.com/office/drawing/2014/main" id="{771C64F4-37B1-E340-97E1-A1CB5BD5057B}"/>
              </a:ext>
            </a:extLst>
          </p:cNvPr>
          <p:cNvSpPr>
            <a:spLocks noGrp="1"/>
          </p:cNvSpPr>
          <p:nvPr>
            <p:ph sz="half" idx="1"/>
          </p:nvPr>
        </p:nvSpPr>
        <p:spPr>
          <a:xfrm>
            <a:off x="457200" y="2139252"/>
            <a:ext cx="3200400" cy="3761754"/>
          </a:xfrm>
        </p:spPr>
        <p:txBody>
          <a:bodyPr/>
          <a:lstStyle/>
          <a:p>
            <a:r>
              <a:rPr lang="en-US"/>
              <a:t>First point relating to data or displayed image to the right can go here.</a:t>
            </a:r>
          </a:p>
          <a:p>
            <a:endParaRPr lang="en-US"/>
          </a:p>
          <a:p>
            <a:r>
              <a:rPr lang="en-US" sz="1400"/>
              <a:t>Second point can go here.</a:t>
            </a:r>
          </a:p>
          <a:p>
            <a:endParaRPr lang="en-US"/>
          </a:p>
        </p:txBody>
      </p:sp>
      <p:sp>
        <p:nvSpPr>
          <p:cNvPr id="7" name="Table Placeholder 6" descr="Table placeholder">
            <a:extLst>
              <a:ext uri="{FF2B5EF4-FFF2-40B4-BE49-F238E27FC236}">
                <a16:creationId xmlns:a16="http://schemas.microsoft.com/office/drawing/2014/main" id="{158B3BD0-DC55-4263-98E5-FF24779B494F}"/>
              </a:ext>
            </a:extLst>
          </p:cNvPr>
          <p:cNvSpPr>
            <a:spLocks noGrp="1"/>
          </p:cNvSpPr>
          <p:nvPr>
            <p:ph type="tbl" sz="quarter" idx="10"/>
          </p:nvPr>
        </p:nvSpPr>
        <p:spPr/>
      </p:sp>
    </p:spTree>
    <p:extLst>
      <p:ext uri="{BB962C8B-B14F-4D97-AF65-F5344CB8AC3E}">
        <p14:creationId xmlns:p14="http://schemas.microsoft.com/office/powerpoint/2010/main" val="122009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BE86E-F896-4B46-8D7C-BB0BBC3442D1}"/>
              </a:ext>
            </a:extLst>
          </p:cNvPr>
          <p:cNvSpPr>
            <a:spLocks noGrp="1"/>
          </p:cNvSpPr>
          <p:nvPr>
            <p:ph type="title" idx="4294967295"/>
          </p:nvPr>
        </p:nvSpPr>
        <p:spPr>
          <a:xfrm>
            <a:off x="0" y="-650446"/>
            <a:ext cx="11277600" cy="567566"/>
          </a:xfrm>
        </p:spPr>
        <p:txBody>
          <a:bodyPr/>
          <a:lstStyle/>
          <a:p>
            <a:r>
              <a:rPr lang="en-US"/>
              <a:t>Placeholder</a:t>
            </a:r>
            <a:r>
              <a:rPr lang="en-US" baseline="0"/>
              <a:t> for Image Content</a:t>
            </a:r>
            <a:endParaRPr lang="en-US"/>
          </a:p>
        </p:txBody>
      </p:sp>
      <p:sp>
        <p:nvSpPr>
          <p:cNvPr id="4" name="Picture Placeholder 3" descr="Picture Placeholder">
            <a:extLst>
              <a:ext uri="{FF2B5EF4-FFF2-40B4-BE49-F238E27FC236}">
                <a16:creationId xmlns:a16="http://schemas.microsoft.com/office/drawing/2014/main" id="{2131A0D7-043F-44F2-8811-DC384FD3F1F7}"/>
              </a:ext>
            </a:extLst>
          </p:cNvPr>
          <p:cNvSpPr>
            <a:spLocks noGrp="1"/>
          </p:cNvSpPr>
          <p:nvPr>
            <p:ph type="pic" sz="quarter" idx="10"/>
          </p:nvPr>
        </p:nvSpPr>
        <p:spPr/>
      </p:sp>
    </p:spTree>
    <p:extLst>
      <p:ext uri="{BB962C8B-B14F-4D97-AF65-F5344CB8AC3E}">
        <p14:creationId xmlns:p14="http://schemas.microsoft.com/office/powerpoint/2010/main" val="37566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338C5AC-9B7C-DC35-7C37-26A831FBDEF3}"/>
              </a:ext>
            </a:extLst>
          </p:cNvPr>
          <p:cNvSpPr>
            <a:spLocks noGrp="1"/>
          </p:cNvSpPr>
          <p:nvPr>
            <p:ph type="title"/>
          </p:nvPr>
        </p:nvSpPr>
        <p:spPr>
          <a:xfrm>
            <a:off x="230222" y="80887"/>
            <a:ext cx="11277600" cy="430887"/>
          </a:xfrm>
        </p:spPr>
        <p:txBody>
          <a:bodyPr/>
          <a:lstStyle/>
          <a:p>
            <a:r>
              <a:rPr lang="en-US" sz="2800">
                <a:solidFill>
                  <a:srgbClr val="0D84F3"/>
                </a:solidFill>
                <a:latin typeface="Segoe UI Semibold"/>
                <a:cs typeface="Segoe UI Semibold"/>
              </a:rPr>
              <a:t>HYBRID SESSIONS: Roles Cheat Sheet</a:t>
            </a:r>
          </a:p>
        </p:txBody>
      </p:sp>
      <p:sp>
        <p:nvSpPr>
          <p:cNvPr id="7" name="Content Placeholder 2">
            <a:extLst>
              <a:ext uri="{FF2B5EF4-FFF2-40B4-BE49-F238E27FC236}">
                <a16:creationId xmlns:a16="http://schemas.microsoft.com/office/drawing/2014/main" id="{84487C50-1398-CE18-B347-C9C910E85ED2}"/>
              </a:ext>
            </a:extLst>
          </p:cNvPr>
          <p:cNvSpPr>
            <a:spLocks noGrp="1"/>
          </p:cNvSpPr>
          <p:nvPr>
            <p:ph idx="1"/>
          </p:nvPr>
        </p:nvSpPr>
        <p:spPr>
          <a:xfrm>
            <a:off x="174268" y="554959"/>
            <a:ext cx="2987715" cy="3676735"/>
          </a:xfrm>
          <a:noFill/>
        </p:spPr>
        <p:txBody>
          <a:bodyPr vert="horz" lIns="91440" tIns="45720" rIns="91440" bIns="45720" rtlCol="0" anchor="t">
            <a:normAutofit lnSpcReduction="10000"/>
          </a:bodyPr>
          <a:lstStyle/>
          <a:p>
            <a:pPr marL="0" indent="0">
              <a:spcBef>
                <a:spcPts val="0"/>
              </a:spcBef>
              <a:buNone/>
            </a:pPr>
            <a:r>
              <a:rPr lang="en-US" sz="1600" b="1">
                <a:solidFill>
                  <a:srgbClr val="2A436E"/>
                </a:solidFill>
                <a:latin typeface="Segoe UI"/>
                <a:cs typeface="Segoe UI"/>
              </a:rPr>
              <a:t>Speaker (Redmond)</a:t>
            </a:r>
            <a:endParaRPr lang="en-US">
              <a:solidFill>
                <a:srgbClr val="2A436E"/>
              </a:solidFill>
            </a:endParaRPr>
          </a:p>
          <a:p>
            <a:pPr marL="0" indent="0">
              <a:lnSpc>
                <a:spcPct val="100000"/>
              </a:lnSpc>
              <a:spcBef>
                <a:spcPts val="0"/>
              </a:spcBef>
              <a:buNone/>
            </a:pPr>
            <a:r>
              <a:rPr lang="en-US" sz="1400">
                <a:solidFill>
                  <a:srgbClr val="2A436E"/>
                </a:solidFill>
                <a:latin typeface="Segoe UI Semibold"/>
                <a:cs typeface="Segoe UI"/>
              </a:rPr>
              <a:t>Before:</a:t>
            </a:r>
          </a:p>
          <a:p>
            <a:pPr>
              <a:spcBef>
                <a:spcPts val="0"/>
              </a:spcBef>
              <a:buFont typeface="Wingdings" pitchFamily="2" charset="2"/>
              <a:buChar char="q"/>
            </a:pPr>
            <a:r>
              <a:rPr lang="en-US" sz="1200">
                <a:solidFill>
                  <a:srgbClr val="2A436E"/>
                </a:solidFill>
                <a:latin typeface="Segoe UI"/>
                <a:cs typeface="Segoe UI"/>
              </a:rPr>
              <a:t>Use event-approved PPT</a:t>
            </a:r>
            <a:endParaRPr lang="en-US" sz="1200">
              <a:solidFill>
                <a:srgbClr val="2A436E"/>
              </a:solidFill>
              <a:ea typeface="+mn-lt"/>
              <a:cs typeface="+mn-lt"/>
            </a:endParaRPr>
          </a:p>
          <a:p>
            <a:pPr>
              <a:spcBef>
                <a:spcPts val="0"/>
              </a:spcBef>
              <a:buFont typeface="Wingdings" pitchFamily="2" charset="2"/>
              <a:buChar char="q"/>
            </a:pPr>
            <a:r>
              <a:rPr lang="en-US" sz="1200">
                <a:solidFill>
                  <a:srgbClr val="2A436E"/>
                </a:solidFill>
                <a:latin typeface="Segoe UI"/>
                <a:cs typeface="Segoe UI"/>
              </a:rPr>
              <a:t>Edit PPT closing slide</a:t>
            </a:r>
            <a:endParaRPr lang="en-US" sz="1200">
              <a:solidFill>
                <a:srgbClr val="2A436E"/>
              </a:solidFill>
              <a:ea typeface="+mn-lt"/>
              <a:cs typeface="+mn-lt"/>
            </a:endParaRPr>
          </a:p>
          <a:p>
            <a:pPr>
              <a:spcBef>
                <a:spcPts val="0"/>
              </a:spcBef>
              <a:buFont typeface="Wingdings" pitchFamily="2" charset="2"/>
              <a:buChar char="q"/>
            </a:pPr>
            <a:r>
              <a:rPr lang="en-US" sz="1200">
                <a:solidFill>
                  <a:srgbClr val="2A436E"/>
                </a:solidFill>
                <a:latin typeface="Segoe UI"/>
                <a:cs typeface="Segoe UI"/>
              </a:rPr>
              <a:t>Identify who your moderators, SMEs and room monitors are – set up a backchannel chat</a:t>
            </a:r>
            <a:endParaRPr lang="en-US" sz="1200">
              <a:solidFill>
                <a:srgbClr val="2A436E"/>
              </a:solidFill>
              <a:latin typeface="Segoe UI"/>
            </a:endParaRPr>
          </a:p>
          <a:p>
            <a:pPr>
              <a:spcBef>
                <a:spcPts val="0"/>
              </a:spcBef>
              <a:buFont typeface="Wingdings" pitchFamily="2" charset="2"/>
              <a:buChar char="q"/>
            </a:pPr>
            <a:r>
              <a:rPr lang="en-US" sz="1200">
                <a:solidFill>
                  <a:srgbClr val="2A436E"/>
                </a:solidFill>
                <a:latin typeface="Segoe UI"/>
                <a:cs typeface="Segoe UI"/>
              </a:rPr>
              <a:t>Identify who is running your slides (if applicable)</a:t>
            </a:r>
            <a:endParaRPr lang="en-US" sz="1200">
              <a:solidFill>
                <a:srgbClr val="2A436E"/>
              </a:solidFill>
              <a:latin typeface="Segoe UI"/>
            </a:endParaRPr>
          </a:p>
          <a:p>
            <a:pPr>
              <a:spcBef>
                <a:spcPts val="0"/>
              </a:spcBef>
              <a:buFont typeface="Wingdings" pitchFamily="2" charset="2"/>
              <a:buChar char="q"/>
            </a:pPr>
            <a:r>
              <a:rPr lang="en-US" sz="1200">
                <a:solidFill>
                  <a:srgbClr val="2A436E"/>
                </a:solidFill>
                <a:latin typeface="Segoe UI"/>
                <a:cs typeface="Segoe UI"/>
              </a:rPr>
              <a:t>Prepare a backup plan for your slides for day-of</a:t>
            </a:r>
            <a:endParaRPr lang="en-US" sz="1200">
              <a:solidFill>
                <a:srgbClr val="2A436E"/>
              </a:solidFill>
              <a:latin typeface="Segoe UI"/>
            </a:endParaRPr>
          </a:p>
          <a:p>
            <a:pPr marL="0" indent="0">
              <a:spcBef>
                <a:spcPts val="0"/>
              </a:spcBef>
              <a:buNone/>
            </a:pPr>
            <a:r>
              <a:rPr lang="en-US" sz="1400">
                <a:solidFill>
                  <a:srgbClr val="2A436E"/>
                </a:solidFill>
                <a:latin typeface="Segoe UI Semibold"/>
                <a:cs typeface="Segoe UI"/>
              </a:rPr>
              <a:t>Day-of:</a:t>
            </a:r>
          </a:p>
          <a:p>
            <a:pPr>
              <a:spcBef>
                <a:spcPts val="0"/>
              </a:spcBef>
              <a:buFont typeface="Wingdings" pitchFamily="2" charset="2"/>
              <a:buChar char="q"/>
            </a:pPr>
            <a:r>
              <a:rPr lang="en-US" sz="1200">
                <a:solidFill>
                  <a:srgbClr val="2A436E"/>
                </a:solidFill>
                <a:latin typeface="Segoe UI"/>
                <a:cs typeface="Segoe UI"/>
              </a:rPr>
              <a:t>Ensure your presentation machine(s) have no pending updates</a:t>
            </a:r>
          </a:p>
          <a:p>
            <a:pPr>
              <a:spcBef>
                <a:spcPts val="0"/>
              </a:spcBef>
              <a:buFont typeface="Wingdings" pitchFamily="2" charset="2"/>
              <a:buChar char="q"/>
            </a:pPr>
            <a:r>
              <a:rPr lang="en-US" sz="1200">
                <a:solidFill>
                  <a:srgbClr val="2A436E"/>
                </a:solidFill>
                <a:latin typeface="Segoe UI"/>
                <a:cs typeface="Segoe UI"/>
              </a:rPr>
              <a:t>Set up your device properly for screen sharing</a:t>
            </a:r>
            <a:endParaRPr lang="en-US">
              <a:solidFill>
                <a:srgbClr val="2A436E"/>
              </a:solidFill>
            </a:endParaRPr>
          </a:p>
          <a:p>
            <a:pPr>
              <a:spcBef>
                <a:spcPts val="0"/>
              </a:spcBef>
              <a:buFont typeface="Wingdings" pitchFamily="2" charset="2"/>
              <a:buChar char="q"/>
            </a:pPr>
            <a:r>
              <a:rPr lang="en-US" sz="1200">
                <a:solidFill>
                  <a:srgbClr val="2A436E"/>
                </a:solidFill>
                <a:latin typeface="Segoe UI"/>
                <a:cs typeface="Segoe UI"/>
              </a:rPr>
              <a:t>Wear camera-ready clothing</a:t>
            </a:r>
            <a:endParaRPr lang="en-US" sz="1200">
              <a:solidFill>
                <a:srgbClr val="2A436E"/>
              </a:solidFill>
            </a:endParaRPr>
          </a:p>
          <a:p>
            <a:pPr>
              <a:spcBef>
                <a:spcPts val="0"/>
              </a:spcBef>
              <a:buFont typeface="Wingdings" pitchFamily="2" charset="2"/>
              <a:buChar char="q"/>
            </a:pPr>
            <a:r>
              <a:rPr lang="en-US" sz="1200">
                <a:solidFill>
                  <a:srgbClr val="2A436E"/>
                </a:solidFill>
                <a:latin typeface="Segoe UI"/>
                <a:cs typeface="Segoe UI"/>
              </a:rPr>
              <a:t>Arrive 30 minutes early day-of</a:t>
            </a:r>
            <a:endParaRPr lang="en-US" sz="1200">
              <a:solidFill>
                <a:srgbClr val="2A436E"/>
              </a:solidFill>
            </a:endParaRPr>
          </a:p>
          <a:p>
            <a:pPr>
              <a:spcBef>
                <a:spcPts val="0"/>
              </a:spcBef>
              <a:buFont typeface="Wingdings" pitchFamily="2" charset="2"/>
              <a:buChar char="q"/>
            </a:pPr>
            <a:r>
              <a:rPr lang="en-US" sz="1200">
                <a:solidFill>
                  <a:srgbClr val="2A436E"/>
                </a:solidFill>
                <a:latin typeface="Segoe UI"/>
                <a:cs typeface="Segoe UI"/>
              </a:rPr>
              <a:t>Start and end on time</a:t>
            </a:r>
          </a:p>
          <a:p>
            <a:pPr>
              <a:lnSpc>
                <a:spcPct val="100000"/>
              </a:lnSpc>
              <a:spcBef>
                <a:spcPts val="0"/>
              </a:spcBef>
              <a:buFont typeface="Wingdings" pitchFamily="2" charset="2"/>
              <a:buChar char="q"/>
            </a:pPr>
            <a:r>
              <a:rPr lang="en-US" sz="1200">
                <a:solidFill>
                  <a:srgbClr val="2A436E"/>
                </a:solidFill>
                <a:latin typeface="Segoe UI"/>
                <a:cs typeface="Segoe UI"/>
              </a:rPr>
              <a:t>Promote the session evaluation</a:t>
            </a:r>
          </a:p>
          <a:p>
            <a:pPr>
              <a:lnSpc>
                <a:spcPct val="100000"/>
              </a:lnSpc>
              <a:spcBef>
                <a:spcPts val="0"/>
              </a:spcBef>
            </a:pPr>
            <a:endParaRPr lang="en-US" sz="1200">
              <a:solidFill>
                <a:srgbClr val="000000"/>
              </a:solidFill>
              <a:latin typeface="Segoe UI"/>
              <a:cs typeface="Segoe UI"/>
            </a:endParaRPr>
          </a:p>
          <a:p>
            <a:endParaRPr lang="en-US" sz="1400" b="1">
              <a:solidFill>
                <a:srgbClr val="000000"/>
              </a:solidFill>
            </a:endParaRPr>
          </a:p>
        </p:txBody>
      </p:sp>
      <p:cxnSp>
        <p:nvCxnSpPr>
          <p:cNvPr id="6" name="Straight Arrow Connector 5">
            <a:extLst>
              <a:ext uri="{FF2B5EF4-FFF2-40B4-BE49-F238E27FC236}">
                <a16:creationId xmlns:a16="http://schemas.microsoft.com/office/drawing/2014/main" id="{BEA89D8E-ABEB-35A7-0B37-88C858D3720B}"/>
              </a:ext>
              <a:ext uri="{C183D7F6-B498-43B3-948B-1728B52AA6E4}">
                <adec:decorative xmlns:adec="http://schemas.microsoft.com/office/drawing/2017/decorative" val="1"/>
              </a:ext>
            </a:extLst>
          </p:cNvPr>
          <p:cNvCxnSpPr>
            <a:cxnSpLocks/>
          </p:cNvCxnSpPr>
          <p:nvPr/>
        </p:nvCxnSpPr>
        <p:spPr>
          <a:xfrm flipV="1">
            <a:off x="203775" y="4124710"/>
            <a:ext cx="2959768" cy="8022"/>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9CA9E408-E595-481F-BF5D-81AEB76CF868}"/>
              </a:ext>
            </a:extLst>
          </p:cNvPr>
          <p:cNvSpPr txBox="1">
            <a:spLocks/>
          </p:cNvSpPr>
          <p:nvPr/>
        </p:nvSpPr>
        <p:spPr>
          <a:xfrm>
            <a:off x="175655" y="4165775"/>
            <a:ext cx="2988557" cy="265710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400"/>
              </a:spcAft>
              <a:buNone/>
            </a:pPr>
            <a:r>
              <a:rPr lang="en-US" sz="1600" b="1">
                <a:solidFill>
                  <a:srgbClr val="2A436E"/>
                </a:solidFill>
                <a:latin typeface="Segoe UI"/>
                <a:cs typeface="Segoe UI"/>
              </a:rPr>
              <a:t>Subject Matter Expert (Virtual or Redmond)</a:t>
            </a:r>
            <a:endParaRPr lang="en-US">
              <a:solidFill>
                <a:srgbClr val="2A436E"/>
              </a:solidFill>
            </a:endParaRPr>
          </a:p>
          <a:p>
            <a:pPr>
              <a:lnSpc>
                <a:spcPct val="100000"/>
              </a:lnSpc>
              <a:spcBef>
                <a:spcPts val="0"/>
              </a:spcBef>
              <a:buFont typeface="Wingdings" panose="05000000000000000000" pitchFamily="2" charset="2"/>
              <a:buChar char="q"/>
            </a:pPr>
            <a:r>
              <a:rPr lang="en-US" sz="1100">
                <a:solidFill>
                  <a:srgbClr val="2A436E"/>
                </a:solidFill>
                <a:latin typeface="Segoe UI"/>
                <a:cs typeface="Segoe UI"/>
              </a:rPr>
              <a:t>Ensure your presentation machine(s) have no pending updates</a:t>
            </a:r>
            <a:endParaRPr lang="en-US" sz="1100">
              <a:solidFill>
                <a:srgbClr val="2A436E"/>
              </a:solidFill>
            </a:endParaRPr>
          </a:p>
          <a:p>
            <a:pPr>
              <a:lnSpc>
                <a:spcPct val="100000"/>
              </a:lnSpc>
              <a:spcBef>
                <a:spcPts val="0"/>
              </a:spcBef>
              <a:buFont typeface="Wingdings" panose="05000000000000000000" pitchFamily="2" charset="2"/>
              <a:buChar char="q"/>
            </a:pPr>
            <a:r>
              <a:rPr lang="en-US" sz="1100">
                <a:solidFill>
                  <a:srgbClr val="2A436E"/>
                </a:solidFill>
                <a:latin typeface="Segoe UI"/>
                <a:cs typeface="Segoe UI"/>
              </a:rPr>
              <a:t>Join session 30 minutes early. If in Redmond: arrive early and quickly join the Teams. If virtual: join the Teams early.</a:t>
            </a:r>
            <a:endParaRPr lang="en-US" sz="1100">
              <a:solidFill>
                <a:srgbClr val="2A436E"/>
              </a:solidFill>
            </a:endParaRPr>
          </a:p>
          <a:p>
            <a:pPr>
              <a:lnSpc>
                <a:spcPct val="100000"/>
              </a:lnSpc>
              <a:spcBef>
                <a:spcPts val="0"/>
              </a:spcBef>
              <a:buFont typeface="Wingdings" panose="05000000000000000000" pitchFamily="2" charset="2"/>
              <a:buChar char="q"/>
            </a:pPr>
            <a:r>
              <a:rPr lang="en-US" sz="1100">
                <a:solidFill>
                  <a:srgbClr val="2A436E"/>
                </a:solidFill>
                <a:latin typeface="Segoe UI"/>
                <a:cs typeface="Segoe UI"/>
              </a:rPr>
              <a:t>Coordinate with speakers and moderators and agree on level of interaction during the session</a:t>
            </a:r>
          </a:p>
          <a:p>
            <a:pPr>
              <a:lnSpc>
                <a:spcPct val="100000"/>
              </a:lnSpc>
              <a:spcBef>
                <a:spcPts val="0"/>
              </a:spcBef>
              <a:buFont typeface="Wingdings" panose="05000000000000000000" pitchFamily="2" charset="2"/>
              <a:buChar char="q"/>
            </a:pPr>
            <a:r>
              <a:rPr lang="en-US" sz="1100">
                <a:solidFill>
                  <a:srgbClr val="2A436E"/>
                </a:solidFill>
                <a:latin typeface="Segoe UI"/>
                <a:cs typeface="Segoe UI"/>
              </a:rPr>
              <a:t>Answer chat questions if agreed upon</a:t>
            </a:r>
          </a:p>
          <a:p>
            <a:pPr>
              <a:lnSpc>
                <a:spcPct val="100000"/>
              </a:lnSpc>
              <a:spcBef>
                <a:spcPts val="0"/>
              </a:spcBef>
              <a:buFont typeface="Wingdings" panose="05000000000000000000" pitchFamily="2" charset="2"/>
              <a:buChar char="q"/>
            </a:pPr>
            <a:r>
              <a:rPr lang="en-US" sz="1100">
                <a:solidFill>
                  <a:srgbClr val="2A436E"/>
                </a:solidFill>
                <a:latin typeface="Segoe UI"/>
                <a:cs typeface="Segoe UI"/>
              </a:rPr>
              <a:t>Don't come off mute unless agreed upon (and possible in the room)</a:t>
            </a:r>
          </a:p>
        </p:txBody>
      </p:sp>
      <p:cxnSp>
        <p:nvCxnSpPr>
          <p:cNvPr id="4" name="Straight Arrow Connector 3">
            <a:extLst>
              <a:ext uri="{FF2B5EF4-FFF2-40B4-BE49-F238E27FC236}">
                <a16:creationId xmlns:a16="http://schemas.microsoft.com/office/drawing/2014/main" id="{87D26924-AE53-E2F0-446C-9BD303C0AD8E}"/>
              </a:ext>
              <a:ext uri="{C183D7F6-B498-43B3-948B-1728B52AA6E4}">
                <adec:decorative xmlns:adec="http://schemas.microsoft.com/office/drawing/2017/decorative" val="1"/>
              </a:ext>
            </a:extLst>
          </p:cNvPr>
          <p:cNvCxnSpPr>
            <a:cxnSpLocks/>
          </p:cNvCxnSpPr>
          <p:nvPr/>
        </p:nvCxnSpPr>
        <p:spPr>
          <a:xfrm flipH="1">
            <a:off x="3154277" y="600586"/>
            <a:ext cx="17286" cy="5961570"/>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ntent Placeholder 3">
            <a:extLst>
              <a:ext uri="{FF2B5EF4-FFF2-40B4-BE49-F238E27FC236}">
                <a16:creationId xmlns:a16="http://schemas.microsoft.com/office/drawing/2014/main" id="{63AAC568-D79E-536E-4331-E861019F5022}"/>
              </a:ext>
            </a:extLst>
          </p:cNvPr>
          <p:cNvSpPr txBox="1">
            <a:spLocks/>
          </p:cNvSpPr>
          <p:nvPr/>
        </p:nvSpPr>
        <p:spPr>
          <a:xfrm>
            <a:off x="3191490" y="546068"/>
            <a:ext cx="3073402" cy="6151769"/>
          </a:xfrm>
          <a:prstGeom prst="rect">
            <a:avLst/>
          </a:prstGeom>
          <a:noFill/>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600" b="1">
                <a:solidFill>
                  <a:srgbClr val="2A436E"/>
                </a:solidFill>
                <a:latin typeface="Segoe UI"/>
                <a:cs typeface="Segoe UI"/>
              </a:rPr>
              <a:t>Moderator (Virtual-Focused)</a:t>
            </a:r>
            <a:endParaRPr lang="en-US" sz="1600">
              <a:solidFill>
                <a:srgbClr val="2A436E"/>
              </a:solidFill>
              <a:latin typeface="Segoe UI"/>
              <a:cs typeface="Segoe UI"/>
            </a:endParaRPr>
          </a:p>
          <a:p>
            <a:pPr marL="0" indent="0">
              <a:lnSpc>
                <a:spcPct val="100000"/>
              </a:lnSpc>
              <a:spcBef>
                <a:spcPts val="0"/>
              </a:spcBef>
              <a:spcAft>
                <a:spcPts val="800"/>
              </a:spcAft>
              <a:buNone/>
            </a:pPr>
            <a:r>
              <a:rPr lang="en-US" sz="1400">
                <a:solidFill>
                  <a:srgbClr val="2A436E"/>
                </a:solidFill>
                <a:latin typeface="Segoe UI"/>
                <a:cs typeface="Segoe UI"/>
              </a:rPr>
              <a:t>Priorities for this role are starting and stopping the recording and ensuring the virtual experience is positive. C</a:t>
            </a:r>
            <a:r>
              <a:rPr lang="en-US" sz="1400" i="1">
                <a:solidFill>
                  <a:srgbClr val="2A436E"/>
                </a:solidFill>
                <a:latin typeface="Segoe UI"/>
                <a:cs typeface="Segoe UI"/>
              </a:rPr>
              <a:t>an be in person or remote.</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Ensure your presentation machine(s) have no pending updates</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Join session 30 minutes early. If in Redmond: arrive early and quickly join the Teams. If virtual: join the Teams early.</a:t>
            </a:r>
            <a:endParaRPr lang="en-US" sz="1200">
              <a:solidFill>
                <a:srgbClr val="2A436E"/>
              </a:solidFill>
            </a:endParaRPr>
          </a:p>
          <a:p>
            <a:pPr>
              <a:lnSpc>
                <a:spcPct val="120000"/>
              </a:lnSpc>
              <a:spcBef>
                <a:spcPts val="0"/>
              </a:spcBef>
              <a:buFont typeface="Wingdings" panose="05000000000000000000" pitchFamily="2" charset="2"/>
              <a:buChar char="q"/>
            </a:pPr>
            <a:r>
              <a:rPr lang="en-US" sz="1200" b="1">
                <a:solidFill>
                  <a:srgbClr val="2A436E"/>
                </a:solidFill>
                <a:latin typeface="Segoe UI"/>
                <a:cs typeface="Segoe UI"/>
              </a:rPr>
              <a:t>Reject </a:t>
            </a:r>
            <a:r>
              <a:rPr lang="en-US" sz="1200">
                <a:solidFill>
                  <a:srgbClr val="2A436E"/>
                </a:solidFill>
                <a:latin typeface="Segoe UI"/>
                <a:cs typeface="Segoe UI"/>
              </a:rPr>
              <a:t>any users that appear in the Meeting Lobby</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Select "Spotlight for everyone" on the speaker camera in Teams</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Introduce yourself in the chat, post the Code of conduct, share mic-on policy</a:t>
            </a:r>
            <a:endParaRPr lang="en-US" sz="1200">
              <a:solidFill>
                <a:srgbClr val="2A436E"/>
              </a:solidFill>
            </a:endParaRPr>
          </a:p>
          <a:p>
            <a:pPr>
              <a:lnSpc>
                <a:spcPct val="120000"/>
              </a:lnSpc>
              <a:spcBef>
                <a:spcPts val="0"/>
              </a:spcBef>
              <a:buFont typeface="Wingdings" panose="05000000000000000000" pitchFamily="2" charset="2"/>
              <a:buChar char="q"/>
            </a:pPr>
            <a:r>
              <a:rPr lang="en-US" sz="1200" u="sng">
                <a:solidFill>
                  <a:srgbClr val="2A436E"/>
                </a:solidFill>
                <a:latin typeface="Segoe UI"/>
                <a:cs typeface="Segoe UI"/>
              </a:rPr>
              <a:t>Start</a:t>
            </a:r>
            <a:r>
              <a:rPr lang="en-US" sz="1200">
                <a:solidFill>
                  <a:srgbClr val="2A436E"/>
                </a:solidFill>
                <a:latin typeface="Segoe UI"/>
                <a:cs typeface="Segoe UI"/>
              </a:rPr>
              <a:t> the session recording</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Mute people as needed</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Moderate the chat, enforce code of conduct online, keep the chat positive and engaging, help identify questions for speakers and in room moderator to voice</a:t>
            </a:r>
            <a:endParaRPr lang="en-US" sz="1200">
              <a:solidFill>
                <a:srgbClr val="2A436E"/>
              </a:solidFill>
            </a:endParaRP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Post the evaluations link in the chat</a:t>
            </a:r>
          </a:p>
          <a:p>
            <a:pPr>
              <a:lnSpc>
                <a:spcPct val="120000"/>
              </a:lnSpc>
              <a:spcBef>
                <a:spcPts val="0"/>
              </a:spcBef>
              <a:buFont typeface="Wingdings" panose="05000000000000000000" pitchFamily="2" charset="2"/>
              <a:buChar char="q"/>
            </a:pPr>
            <a:r>
              <a:rPr lang="en-US" sz="1200" u="sng">
                <a:solidFill>
                  <a:srgbClr val="2A436E"/>
                </a:solidFill>
                <a:latin typeface="Segoe UI"/>
                <a:cs typeface="Segoe UI"/>
              </a:rPr>
              <a:t>Stop</a:t>
            </a:r>
            <a:r>
              <a:rPr lang="en-US" sz="1200">
                <a:solidFill>
                  <a:srgbClr val="2A436E"/>
                </a:solidFill>
                <a:latin typeface="Segoe UI"/>
                <a:cs typeface="Segoe UI"/>
              </a:rPr>
              <a:t> the recording</a:t>
            </a:r>
          </a:p>
        </p:txBody>
      </p:sp>
      <p:cxnSp>
        <p:nvCxnSpPr>
          <p:cNvPr id="2" name="Straight Arrow Connector 1">
            <a:extLst>
              <a:ext uri="{FF2B5EF4-FFF2-40B4-BE49-F238E27FC236}">
                <a16:creationId xmlns:a16="http://schemas.microsoft.com/office/drawing/2014/main" id="{6292025D-5ADE-A866-0C40-2B093678B869}"/>
              </a:ext>
              <a:ext uri="{C183D7F6-B498-43B3-948B-1728B52AA6E4}">
                <adec:decorative xmlns:adec="http://schemas.microsoft.com/office/drawing/2017/decorative" val="1"/>
              </a:ext>
            </a:extLst>
          </p:cNvPr>
          <p:cNvCxnSpPr/>
          <p:nvPr/>
        </p:nvCxnSpPr>
        <p:spPr>
          <a:xfrm>
            <a:off x="6191390" y="599444"/>
            <a:ext cx="11650" cy="5969819"/>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F3A632F5-5017-7BE7-ACD5-DE93CC124C74}"/>
              </a:ext>
            </a:extLst>
          </p:cNvPr>
          <p:cNvSpPr txBox="1">
            <a:spLocks/>
          </p:cNvSpPr>
          <p:nvPr/>
        </p:nvSpPr>
        <p:spPr>
          <a:xfrm>
            <a:off x="6331332" y="556227"/>
            <a:ext cx="2688031" cy="4787924"/>
          </a:xfrm>
          <a:prstGeom prst="rect">
            <a:avLst/>
          </a:prstGeom>
          <a:noFill/>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600" b="1">
                <a:solidFill>
                  <a:srgbClr val="2A436E"/>
                </a:solidFill>
                <a:latin typeface="Segoe UI"/>
                <a:cs typeface="Segoe UI"/>
              </a:rPr>
              <a:t>Moderator (Redmond)</a:t>
            </a:r>
            <a:endParaRPr lang="en-US" sz="1600">
              <a:solidFill>
                <a:srgbClr val="2A436E"/>
              </a:solidFill>
              <a:latin typeface="Segoe UI"/>
              <a:cs typeface="Segoe UI"/>
            </a:endParaRPr>
          </a:p>
          <a:p>
            <a:pPr marL="0" indent="0">
              <a:lnSpc>
                <a:spcPct val="100000"/>
              </a:lnSpc>
              <a:spcBef>
                <a:spcPts val="0"/>
              </a:spcBef>
              <a:spcAft>
                <a:spcPts val="800"/>
              </a:spcAft>
              <a:buNone/>
            </a:pPr>
            <a:r>
              <a:rPr lang="en-US" sz="1400">
                <a:solidFill>
                  <a:srgbClr val="2A436E"/>
                </a:solidFill>
                <a:latin typeface="Segoe UI"/>
                <a:cs typeface="Segoe UI"/>
              </a:rPr>
              <a:t>Priorities for this role include starting and ending the session on time and ensuring the virtual attendees have a voice in any discussion or Q&amp;A.</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Arrive 30 mins early and quickly get set up joining in Teams early</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Introduce yourself in the chat </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Ensure the session starts on time / Kick-off the session by reading and sharing the NDA, Inclusivity, and Hybrid Guidelines slides</a:t>
            </a:r>
            <a:endParaRPr lang="en-US">
              <a:solidFill>
                <a:srgbClr val="2A436E"/>
              </a:solidFill>
            </a:endParaRP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Give speaker a T-15 min warning to allow for Q&amp;A (unless otherwise agreed upon)</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Work with moderators to identify questions from chat for speakers</a:t>
            </a: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Voice questions submitted by virtual attendees (if room doesn't allow for 2-way camera/mic)</a:t>
            </a:r>
            <a:endParaRPr lang="en-US">
              <a:solidFill>
                <a:srgbClr val="2A436E"/>
              </a:solidFill>
            </a:endParaRP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Give speaker T-5 minute warning</a:t>
            </a:r>
            <a:endParaRPr lang="en-US" sz="1200">
              <a:solidFill>
                <a:srgbClr val="2A436E"/>
              </a:solidFill>
            </a:endParaRPr>
          </a:p>
          <a:p>
            <a:pPr>
              <a:lnSpc>
                <a:spcPct val="120000"/>
              </a:lnSpc>
              <a:spcBef>
                <a:spcPts val="0"/>
              </a:spcBef>
              <a:buFont typeface="Wingdings" panose="05000000000000000000" pitchFamily="2" charset="2"/>
              <a:buChar char="q"/>
            </a:pPr>
            <a:r>
              <a:rPr lang="en-US" sz="1200">
                <a:solidFill>
                  <a:srgbClr val="2A436E"/>
                </a:solidFill>
                <a:latin typeface="Segoe UI"/>
                <a:cs typeface="Segoe UI"/>
              </a:rPr>
              <a:t>Ensure the session ends on time / Read closing slide and promote session evaluations</a:t>
            </a:r>
            <a:endParaRPr lang="en-US" sz="1400">
              <a:solidFill>
                <a:srgbClr val="2A436E"/>
              </a:solidFill>
            </a:endParaRPr>
          </a:p>
        </p:txBody>
      </p:sp>
      <p:cxnSp>
        <p:nvCxnSpPr>
          <p:cNvPr id="3" name="Straight Arrow Connector 2">
            <a:extLst>
              <a:ext uri="{FF2B5EF4-FFF2-40B4-BE49-F238E27FC236}">
                <a16:creationId xmlns:a16="http://schemas.microsoft.com/office/drawing/2014/main" id="{BBA0BED5-54CF-13F7-48B1-8FC7FF0310A0}"/>
              </a:ext>
              <a:ext uri="{C183D7F6-B498-43B3-948B-1728B52AA6E4}">
                <adec:decorative xmlns:adec="http://schemas.microsoft.com/office/drawing/2017/decorative" val="1"/>
              </a:ext>
            </a:extLst>
          </p:cNvPr>
          <p:cNvCxnSpPr>
            <a:cxnSpLocks/>
          </p:cNvCxnSpPr>
          <p:nvPr/>
        </p:nvCxnSpPr>
        <p:spPr>
          <a:xfrm>
            <a:off x="9188497" y="589799"/>
            <a:ext cx="11650" cy="5979464"/>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671F58B6-5B2E-398C-3CED-88E6C2B9CC5A}"/>
              </a:ext>
            </a:extLst>
          </p:cNvPr>
          <p:cNvSpPr txBox="1">
            <a:spLocks/>
          </p:cNvSpPr>
          <p:nvPr/>
        </p:nvSpPr>
        <p:spPr>
          <a:xfrm>
            <a:off x="9292522" y="556226"/>
            <a:ext cx="2765195" cy="4787924"/>
          </a:xfrm>
          <a:prstGeom prst="rect">
            <a:avLst/>
          </a:prstGeom>
          <a:noFill/>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600" b="1">
                <a:solidFill>
                  <a:srgbClr val="2A436E"/>
                </a:solidFill>
                <a:latin typeface="Segoe UI"/>
                <a:cs typeface="Segoe UI"/>
              </a:rPr>
              <a:t>Room Monitor (Redmond)</a:t>
            </a:r>
            <a:endParaRPr lang="en-US" sz="1600">
              <a:solidFill>
                <a:srgbClr val="2A436E"/>
              </a:solidFill>
            </a:endParaRPr>
          </a:p>
          <a:p>
            <a:pPr marL="0" indent="0">
              <a:lnSpc>
                <a:spcPct val="100000"/>
              </a:lnSpc>
              <a:spcBef>
                <a:spcPts val="0"/>
              </a:spcBef>
              <a:spcAft>
                <a:spcPts val="800"/>
              </a:spcAft>
              <a:buNone/>
            </a:pPr>
            <a:r>
              <a:rPr lang="en-US" sz="1400">
                <a:solidFill>
                  <a:srgbClr val="2A436E"/>
                </a:solidFill>
                <a:latin typeface="Segoe UI"/>
                <a:cs typeface="Segoe UI"/>
              </a:rPr>
              <a:t>Priorities for this role include the NDA enforcement and ensuring a positive attendee experience outside of the Teams chat</a:t>
            </a:r>
            <a:endParaRPr lang="en-US">
              <a:solidFill>
                <a:srgbClr val="2A436E"/>
              </a:solidFill>
            </a:endParaRPr>
          </a:p>
          <a:p>
            <a:pPr>
              <a:lnSpc>
                <a:spcPct val="120000"/>
              </a:lnSpc>
              <a:spcBef>
                <a:spcPts val="0"/>
              </a:spcBef>
              <a:buFont typeface="Wingdings" pitchFamily="2" charset="2"/>
              <a:buChar char="q"/>
            </a:pPr>
            <a:r>
              <a:rPr lang="en-US" sz="1200">
                <a:solidFill>
                  <a:srgbClr val="2A436E"/>
                </a:solidFill>
                <a:latin typeface="Segoe UI"/>
                <a:cs typeface="Segoe UI"/>
              </a:rPr>
              <a:t>Arrive 30 minutes early</a:t>
            </a:r>
          </a:p>
          <a:p>
            <a:pPr>
              <a:lnSpc>
                <a:spcPct val="120000"/>
              </a:lnSpc>
              <a:spcBef>
                <a:spcPts val="0"/>
              </a:spcBef>
              <a:buFont typeface="Wingdings" pitchFamily="2" charset="2"/>
              <a:buChar char="q"/>
            </a:pPr>
            <a:r>
              <a:rPr lang="en-US" sz="1200">
                <a:solidFill>
                  <a:srgbClr val="2A436E"/>
                </a:solidFill>
                <a:latin typeface="Segoe UI"/>
                <a:cs typeface="Segoe UI"/>
              </a:rPr>
              <a:t>Meet the in-room technician, camera operators, &amp; speakers</a:t>
            </a:r>
            <a:endParaRPr lang="en-US" sz="1200">
              <a:latin typeface="Segoe UI"/>
              <a:cs typeface="Segoe UI"/>
            </a:endParaRPr>
          </a:p>
          <a:p>
            <a:pPr>
              <a:lnSpc>
                <a:spcPct val="120000"/>
              </a:lnSpc>
              <a:spcBef>
                <a:spcPts val="0"/>
              </a:spcBef>
              <a:buFont typeface="Wingdings" pitchFamily="2" charset="2"/>
              <a:buChar char="q"/>
            </a:pPr>
            <a:r>
              <a:rPr lang="en-US" sz="1200">
                <a:solidFill>
                  <a:srgbClr val="2A436E"/>
                </a:solidFill>
                <a:latin typeface="Segoe UI"/>
                <a:cs typeface="Segoe UI"/>
              </a:rPr>
              <a:t>Welcome attendees / Be an accessibility champion</a:t>
            </a:r>
          </a:p>
          <a:p>
            <a:pPr>
              <a:lnSpc>
                <a:spcPct val="120000"/>
              </a:lnSpc>
              <a:spcBef>
                <a:spcPts val="0"/>
              </a:spcBef>
              <a:buFont typeface="Wingdings" pitchFamily="2" charset="2"/>
              <a:buChar char="q"/>
            </a:pPr>
            <a:r>
              <a:rPr lang="en-US" sz="1200">
                <a:solidFill>
                  <a:srgbClr val="2A436E"/>
                </a:solidFill>
                <a:latin typeface="Segoe UI"/>
                <a:cs typeface="Segoe UI"/>
              </a:rPr>
              <a:t>Enforce NDA (no photos, no one without a badge, no recording, etc.)</a:t>
            </a:r>
          </a:p>
          <a:p>
            <a:pPr>
              <a:lnSpc>
                <a:spcPct val="120000"/>
              </a:lnSpc>
              <a:spcBef>
                <a:spcPts val="0"/>
              </a:spcBef>
              <a:buFont typeface="Wingdings" pitchFamily="2" charset="2"/>
              <a:buChar char="q"/>
            </a:pPr>
            <a:r>
              <a:rPr lang="en-US" sz="1200">
                <a:solidFill>
                  <a:srgbClr val="2A436E"/>
                </a:solidFill>
                <a:latin typeface="Segoe UI"/>
                <a:cs typeface="Segoe UI"/>
              </a:rPr>
              <a:t>Conduct and log the head count 10 minutes and 45 minutes into each session. Enter in log form with additional session notes:  </a:t>
            </a:r>
          </a:p>
          <a:p>
            <a:pPr marL="0" indent="0">
              <a:lnSpc>
                <a:spcPct val="120000"/>
              </a:lnSpc>
              <a:spcBef>
                <a:spcPts val="0"/>
              </a:spcBef>
              <a:buNone/>
            </a:pPr>
            <a:r>
              <a:rPr lang="en-US" sz="1200">
                <a:solidFill>
                  <a:srgbClr val="2A436E"/>
                </a:solidFill>
                <a:latin typeface="Segoe UI"/>
                <a:cs typeface="Segoe UI"/>
              </a:rPr>
              <a:t>     </a:t>
            </a:r>
            <a:r>
              <a:rPr lang="en-US" sz="1200">
                <a:solidFill>
                  <a:srgbClr val="2A436E"/>
                </a:solidFill>
                <a:latin typeface="Segoe UI"/>
                <a:cs typeface="Segoe UI"/>
                <a:hlinkClick r:id="rId3">
                  <a:extLst>
                    <a:ext uri="{A12FA001-AC4F-418D-AE19-62706E023703}">
                      <ahyp:hlinkClr xmlns:ahyp="http://schemas.microsoft.com/office/drawing/2018/hyperlinkcolor" val="tx"/>
                    </a:ext>
                  </a:extLst>
                </a:hlinkClick>
              </a:rPr>
              <a:t>aka.ms/SummitAttendanceLog</a:t>
            </a:r>
            <a:endParaRPr lang="en-US" sz="1200">
              <a:solidFill>
                <a:srgbClr val="2A436E"/>
              </a:solidFill>
              <a:latin typeface="Segoe UI"/>
              <a:cs typeface="Segoe UI"/>
            </a:endParaRPr>
          </a:p>
          <a:p>
            <a:pPr>
              <a:lnSpc>
                <a:spcPct val="120000"/>
              </a:lnSpc>
              <a:spcBef>
                <a:spcPts val="0"/>
              </a:spcBef>
              <a:buFont typeface="Wingdings" pitchFamily="2" charset="2"/>
              <a:buChar char="q"/>
            </a:pPr>
            <a:r>
              <a:rPr lang="en-US" sz="1200">
                <a:solidFill>
                  <a:srgbClr val="2A436E"/>
                </a:solidFill>
                <a:latin typeface="Segoe UI"/>
                <a:cs typeface="Segoe UI"/>
              </a:rPr>
              <a:t>Enforce in room attendees have volume off on their devices</a:t>
            </a:r>
          </a:p>
          <a:p>
            <a:pPr>
              <a:lnSpc>
                <a:spcPct val="120000"/>
              </a:lnSpc>
              <a:spcBef>
                <a:spcPts val="0"/>
              </a:spcBef>
              <a:buFont typeface="Wingdings" pitchFamily="2" charset="2"/>
              <a:buChar char="q"/>
            </a:pPr>
            <a:r>
              <a:rPr lang="en-US" sz="1200">
                <a:solidFill>
                  <a:srgbClr val="2A436E"/>
                </a:solidFill>
                <a:latin typeface="Segoe UI"/>
                <a:cs typeface="Segoe UI"/>
              </a:rPr>
              <a:t>Mic runner during discussion and Q&amp;A (important for recordings that everyone speak into a mic!).</a:t>
            </a:r>
          </a:p>
          <a:p>
            <a:pPr>
              <a:lnSpc>
                <a:spcPct val="120000"/>
              </a:lnSpc>
              <a:spcBef>
                <a:spcPts val="0"/>
              </a:spcBef>
              <a:buFont typeface="Wingdings" pitchFamily="2" charset="2"/>
              <a:buChar char="q"/>
            </a:pPr>
            <a:r>
              <a:rPr lang="en-US" sz="1200">
                <a:solidFill>
                  <a:srgbClr val="2A436E"/>
                </a:solidFill>
                <a:latin typeface="Segoe UI"/>
                <a:cs typeface="Segoe UI"/>
              </a:rPr>
              <a:t>Extra support in room as needed</a:t>
            </a:r>
          </a:p>
        </p:txBody>
      </p:sp>
    </p:spTree>
    <p:extLst>
      <p:ext uri="{BB962C8B-B14F-4D97-AF65-F5344CB8AC3E}">
        <p14:creationId xmlns:p14="http://schemas.microsoft.com/office/powerpoint/2010/main" val="181417549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E76F1-B826-4CE0-A64D-4FD21FFC6D76}"/>
              </a:ext>
            </a:extLst>
          </p:cNvPr>
          <p:cNvSpPr>
            <a:spLocks noGrp="1"/>
          </p:cNvSpPr>
          <p:nvPr>
            <p:ph type="title" idx="4294967295"/>
          </p:nvPr>
        </p:nvSpPr>
        <p:spPr>
          <a:xfrm>
            <a:off x="457200" y="-567566"/>
            <a:ext cx="11277600" cy="567566"/>
          </a:xfrm>
        </p:spPr>
        <p:txBody>
          <a:bodyPr/>
          <a:lstStyle/>
          <a:p>
            <a:r>
              <a:rPr lang="en-US"/>
              <a:t>Placeholder for Video Content</a:t>
            </a:r>
          </a:p>
        </p:txBody>
      </p:sp>
      <p:sp>
        <p:nvSpPr>
          <p:cNvPr id="6" name="Media Placeholder 5" descr="Media Placeholder">
            <a:extLst>
              <a:ext uri="{FF2B5EF4-FFF2-40B4-BE49-F238E27FC236}">
                <a16:creationId xmlns:a16="http://schemas.microsoft.com/office/drawing/2014/main" id="{32AF2FBB-B33C-4063-98FB-82263254AD34}"/>
              </a:ext>
            </a:extLst>
          </p:cNvPr>
          <p:cNvSpPr>
            <a:spLocks noGrp="1"/>
          </p:cNvSpPr>
          <p:nvPr>
            <p:ph type="media" sz="quarter" idx="11"/>
          </p:nvPr>
        </p:nvSpPr>
        <p:spPr/>
      </p:sp>
    </p:spTree>
    <p:extLst>
      <p:ext uri="{BB962C8B-B14F-4D97-AF65-F5344CB8AC3E}">
        <p14:creationId xmlns:p14="http://schemas.microsoft.com/office/powerpoint/2010/main" val="2908582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0AC0-413D-3443-BD94-69CC58BCFC83}"/>
              </a:ext>
            </a:extLst>
          </p:cNvPr>
          <p:cNvSpPr>
            <a:spLocks noGrp="1"/>
          </p:cNvSpPr>
          <p:nvPr>
            <p:ph type="title"/>
          </p:nvPr>
        </p:nvSpPr>
        <p:spPr/>
        <p:txBody>
          <a:bodyPr/>
          <a:lstStyle/>
          <a:p>
            <a:r>
              <a:rPr lang="en-US"/>
              <a:t>Sample Single Column Slide</a:t>
            </a:r>
          </a:p>
        </p:txBody>
      </p:sp>
      <p:sp>
        <p:nvSpPr>
          <p:cNvPr id="3" name="Content Placeholder 2">
            <a:extLst>
              <a:ext uri="{FF2B5EF4-FFF2-40B4-BE49-F238E27FC236}">
                <a16:creationId xmlns:a16="http://schemas.microsoft.com/office/drawing/2014/main" id="{8B13D840-37FE-944D-BFA8-B2F8DE6BD504}"/>
              </a:ext>
            </a:extLst>
          </p:cNvPr>
          <p:cNvSpPr>
            <a:spLocks noGrp="1"/>
          </p:cNvSpPr>
          <p:nvPr>
            <p:ph sz="half" idx="1"/>
          </p:nvPr>
        </p:nvSpPr>
        <p:spPr/>
        <p:txBody>
          <a:bodyPr/>
          <a:lstStyle/>
          <a:p>
            <a:pPr lvl="0">
              <a:defRPr/>
            </a:pPr>
            <a:r>
              <a:rPr lang="en-US"/>
              <a:t>First point goes here.</a:t>
            </a:r>
          </a:p>
          <a:p>
            <a:pPr lvl="0">
              <a:defRPr/>
            </a:pPr>
            <a:endParaRPr lang="en-US"/>
          </a:p>
          <a:p>
            <a:pPr lvl="0">
              <a:defRPr/>
            </a:pPr>
            <a:r>
              <a:rPr lang="en-US" sz="1400"/>
              <a:t>Second Point can follow.</a:t>
            </a:r>
          </a:p>
          <a:p>
            <a:endParaRPr lang="en-US"/>
          </a:p>
        </p:txBody>
      </p:sp>
    </p:spTree>
    <p:extLst>
      <p:ext uri="{BB962C8B-B14F-4D97-AF65-F5344CB8AC3E}">
        <p14:creationId xmlns:p14="http://schemas.microsoft.com/office/powerpoint/2010/main" val="313616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E75520-D342-4301-975E-A212B3A9A058}"/>
              </a:ext>
            </a:extLst>
          </p:cNvPr>
          <p:cNvSpPr>
            <a:spLocks noGrp="1"/>
          </p:cNvSpPr>
          <p:nvPr>
            <p:ph type="title"/>
          </p:nvPr>
        </p:nvSpPr>
        <p:spPr/>
        <p:txBody>
          <a:bodyPr/>
          <a:lstStyle/>
          <a:p>
            <a:r>
              <a:rPr lang="en-US"/>
              <a:t>Sample Three Content Slide</a:t>
            </a:r>
          </a:p>
        </p:txBody>
      </p:sp>
      <p:sp>
        <p:nvSpPr>
          <p:cNvPr id="7" name="Content Placeholder 6">
            <a:extLst>
              <a:ext uri="{FF2B5EF4-FFF2-40B4-BE49-F238E27FC236}">
                <a16:creationId xmlns:a16="http://schemas.microsoft.com/office/drawing/2014/main" id="{B54D00BB-9421-4E5A-9336-120AC502F667}"/>
              </a:ext>
            </a:extLst>
          </p:cNvPr>
          <p:cNvSpPr>
            <a:spLocks noGrp="1"/>
          </p:cNvSpPr>
          <p:nvPr>
            <p:ph sz="half" idx="1"/>
          </p:nvPr>
        </p:nvSpPr>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First point goes here.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Second Point can follow.</a:t>
            </a:r>
          </a:p>
          <a:p>
            <a:endParaRPr lang="en-US"/>
          </a:p>
        </p:txBody>
      </p:sp>
      <p:sp>
        <p:nvSpPr>
          <p:cNvPr id="8" name="Content Placeholder 7">
            <a:extLst>
              <a:ext uri="{FF2B5EF4-FFF2-40B4-BE49-F238E27FC236}">
                <a16:creationId xmlns:a16="http://schemas.microsoft.com/office/drawing/2014/main" id="{99A22C38-5F64-402D-AE98-D8E1AC400A3D}"/>
              </a:ext>
            </a:extLst>
          </p:cNvPr>
          <p:cNvSpPr>
            <a:spLocks noGrp="1"/>
          </p:cNvSpPr>
          <p:nvPr>
            <p:ph sz="half" idx="11"/>
          </p:nvPr>
        </p:nvSpPr>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First point goes here.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Second Point can follow.</a:t>
            </a:r>
          </a:p>
          <a:p>
            <a:endParaRPr lang="en-US"/>
          </a:p>
        </p:txBody>
      </p:sp>
      <p:sp>
        <p:nvSpPr>
          <p:cNvPr id="9" name="Content Placeholder 8">
            <a:extLst>
              <a:ext uri="{FF2B5EF4-FFF2-40B4-BE49-F238E27FC236}">
                <a16:creationId xmlns:a16="http://schemas.microsoft.com/office/drawing/2014/main" id="{3C4B77FB-F8A1-457E-BB0C-45E134FFD335}"/>
              </a:ext>
            </a:extLst>
          </p:cNvPr>
          <p:cNvSpPr>
            <a:spLocks noGrp="1"/>
          </p:cNvSpPr>
          <p:nvPr>
            <p:ph sz="half" idx="12"/>
          </p:nvPr>
        </p:nvSpPr>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First point goes here.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Second Point can follow.</a:t>
            </a:r>
          </a:p>
          <a:p>
            <a:endParaRPr lang="en-US"/>
          </a:p>
        </p:txBody>
      </p:sp>
    </p:spTree>
    <p:extLst>
      <p:ext uri="{BB962C8B-B14F-4D97-AF65-F5344CB8AC3E}">
        <p14:creationId xmlns:p14="http://schemas.microsoft.com/office/powerpoint/2010/main" val="1717332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E11489-0BEC-495E-AC7D-24CC36176096}"/>
              </a:ext>
            </a:extLst>
          </p:cNvPr>
          <p:cNvSpPr>
            <a:spLocks noGrp="1"/>
          </p:cNvSpPr>
          <p:nvPr>
            <p:ph type="title"/>
          </p:nvPr>
        </p:nvSpPr>
        <p:spPr/>
        <p:txBody>
          <a:bodyPr/>
          <a:lstStyle/>
          <a:p>
            <a:r>
              <a:rPr lang="en-US"/>
              <a:t>Sample Three Content Slide with Bullet Points</a:t>
            </a:r>
          </a:p>
        </p:txBody>
      </p:sp>
      <p:sp>
        <p:nvSpPr>
          <p:cNvPr id="7" name="Content Placeholder 6">
            <a:extLst>
              <a:ext uri="{FF2B5EF4-FFF2-40B4-BE49-F238E27FC236}">
                <a16:creationId xmlns:a16="http://schemas.microsoft.com/office/drawing/2014/main" id="{46180714-D48C-4561-B05D-31DDC9D12751}"/>
              </a:ext>
            </a:extLst>
          </p:cNvPr>
          <p:cNvSpPr>
            <a:spLocks noGrp="1"/>
          </p:cNvSpPr>
          <p:nvPr>
            <p:ph sz="half" idx="1"/>
          </p:nvPr>
        </p:nvSpPr>
        <p:spPr/>
        <p:txBody>
          <a:bodyPr/>
          <a:lstStyle/>
          <a:p>
            <a:pPr>
              <a:buSzTx/>
              <a:defRPr/>
            </a:pPr>
            <a:r>
              <a:rPr lang="en-US"/>
              <a:t>First point goes here.</a:t>
            </a:r>
          </a:p>
          <a:p>
            <a:pPr>
              <a:buSzTx/>
              <a:defRPr/>
            </a:pPr>
            <a:endParaRPr lang="en-US"/>
          </a:p>
          <a:p>
            <a:pPr>
              <a:buSzTx/>
              <a:defRPr/>
            </a:pPr>
            <a:r>
              <a:rPr lang="en-US" sz="1400"/>
              <a:t>Second Point can follow.</a:t>
            </a:r>
          </a:p>
          <a:p>
            <a:endParaRPr lang="en-US"/>
          </a:p>
        </p:txBody>
      </p:sp>
      <p:sp>
        <p:nvSpPr>
          <p:cNvPr id="8" name="Content Placeholder 7">
            <a:extLst>
              <a:ext uri="{FF2B5EF4-FFF2-40B4-BE49-F238E27FC236}">
                <a16:creationId xmlns:a16="http://schemas.microsoft.com/office/drawing/2014/main" id="{BED24D30-F2D3-4DBA-95DA-D37E27001CD6}"/>
              </a:ext>
            </a:extLst>
          </p:cNvPr>
          <p:cNvSpPr>
            <a:spLocks noGrp="1"/>
          </p:cNvSpPr>
          <p:nvPr>
            <p:ph sz="half" idx="11"/>
          </p:nvPr>
        </p:nvSpPr>
        <p:spPr/>
        <p:txBody>
          <a:bodyPr/>
          <a:lstStyle/>
          <a:p>
            <a:pPr lvl="0">
              <a:buSzTx/>
              <a:defRPr/>
            </a:pPr>
            <a:r>
              <a:rPr lang="en-US"/>
              <a:t>First point goes here.</a:t>
            </a:r>
          </a:p>
          <a:p>
            <a:pPr lvl="0">
              <a:buSzTx/>
              <a:defRPr/>
            </a:pPr>
            <a:endParaRPr lang="en-US"/>
          </a:p>
          <a:p>
            <a:pPr lvl="0">
              <a:buSzTx/>
              <a:defRPr/>
            </a:pPr>
            <a:r>
              <a:rPr lang="en-US" sz="1400"/>
              <a:t>Second Point can follow.</a:t>
            </a:r>
          </a:p>
          <a:p>
            <a:endParaRPr lang="en-US"/>
          </a:p>
        </p:txBody>
      </p:sp>
      <p:sp>
        <p:nvSpPr>
          <p:cNvPr id="9" name="Content Placeholder 8">
            <a:extLst>
              <a:ext uri="{FF2B5EF4-FFF2-40B4-BE49-F238E27FC236}">
                <a16:creationId xmlns:a16="http://schemas.microsoft.com/office/drawing/2014/main" id="{BE4BB279-7EC7-453D-B3F4-FCF892B5BA7A}"/>
              </a:ext>
            </a:extLst>
          </p:cNvPr>
          <p:cNvSpPr>
            <a:spLocks noGrp="1"/>
          </p:cNvSpPr>
          <p:nvPr>
            <p:ph sz="half" idx="12"/>
          </p:nvPr>
        </p:nvSpPr>
        <p:spPr/>
        <p:txBody>
          <a:bodyPr/>
          <a:lstStyle/>
          <a:p>
            <a:pPr lvl="0">
              <a:buSzTx/>
              <a:defRPr/>
            </a:pPr>
            <a:r>
              <a:rPr lang="en-US"/>
              <a:t>First point goes here.</a:t>
            </a:r>
          </a:p>
          <a:p>
            <a:pPr lvl="0">
              <a:buSzTx/>
              <a:defRPr/>
            </a:pPr>
            <a:endParaRPr lang="en-US"/>
          </a:p>
          <a:p>
            <a:pPr lvl="0">
              <a:buSzTx/>
              <a:defRPr/>
            </a:pPr>
            <a:r>
              <a:rPr lang="en-US" sz="1400"/>
              <a:t>Second Point can follow.</a:t>
            </a:r>
          </a:p>
          <a:p>
            <a:endParaRPr lang="en-US"/>
          </a:p>
        </p:txBody>
      </p:sp>
    </p:spTree>
    <p:extLst>
      <p:ext uri="{BB962C8B-B14F-4D97-AF65-F5344CB8AC3E}">
        <p14:creationId xmlns:p14="http://schemas.microsoft.com/office/powerpoint/2010/main" val="881598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2A0D-3422-E14A-A217-464A62FF147F}"/>
              </a:ext>
            </a:extLst>
          </p:cNvPr>
          <p:cNvSpPr>
            <a:spLocks noGrp="1"/>
          </p:cNvSpPr>
          <p:nvPr>
            <p:ph type="title"/>
          </p:nvPr>
        </p:nvSpPr>
        <p:spPr/>
        <p:txBody>
          <a:bodyPr/>
          <a:lstStyle/>
          <a:p>
            <a:r>
              <a:rPr lang="en-US"/>
              <a:t>Sample Content and Timeline Slide</a:t>
            </a:r>
          </a:p>
        </p:txBody>
      </p:sp>
      <p:sp>
        <p:nvSpPr>
          <p:cNvPr id="3" name="Content Placeholder 2">
            <a:extLst>
              <a:ext uri="{FF2B5EF4-FFF2-40B4-BE49-F238E27FC236}">
                <a16:creationId xmlns:a16="http://schemas.microsoft.com/office/drawing/2014/main" id="{9CDE128A-13C3-7346-8CBD-2D0389D6E381}"/>
              </a:ext>
            </a:extLst>
          </p:cNvPr>
          <p:cNvSpPr>
            <a:spLocks noGrp="1"/>
          </p:cNvSpPr>
          <p:nvPr>
            <p:ph sz="half" idx="4294967295"/>
          </p:nvPr>
        </p:nvSpPr>
        <p:spPr>
          <a:xfrm>
            <a:off x="457200" y="2139252"/>
            <a:ext cx="3200400" cy="3761754"/>
          </a:xfrm>
        </p:spPr>
        <p:txBody>
          <a:bodyPr/>
          <a:lstStyle/>
          <a:p>
            <a:pPr marL="0" lvl="0" indent="0">
              <a:buNone/>
              <a:defRPr/>
            </a:pPr>
            <a:r>
              <a:rPr lang="en-US"/>
              <a:t>First point goes here.</a:t>
            </a:r>
          </a:p>
          <a:p>
            <a:pPr marL="0" lvl="0" indent="0">
              <a:buNone/>
              <a:defRPr/>
            </a:pPr>
            <a:endParaRPr lang="en-US"/>
          </a:p>
          <a:p>
            <a:pPr marL="0" lvl="0" indent="0">
              <a:buNone/>
              <a:defRPr/>
            </a:pPr>
            <a:r>
              <a:rPr lang="en-US" sz="1400"/>
              <a:t>Second Point can follow.</a:t>
            </a:r>
          </a:p>
          <a:p>
            <a:pPr marL="0" indent="0">
              <a:buNone/>
            </a:pPr>
            <a:endParaRPr lang="en-US"/>
          </a:p>
        </p:txBody>
      </p:sp>
      <p:sp>
        <p:nvSpPr>
          <p:cNvPr id="4" name="Text Placeholder 3">
            <a:extLst>
              <a:ext uri="{FF2B5EF4-FFF2-40B4-BE49-F238E27FC236}">
                <a16:creationId xmlns:a16="http://schemas.microsoft.com/office/drawing/2014/main" id="{E2608DF7-869A-E743-8EB0-BAA0DFB5284E}"/>
              </a:ext>
            </a:extLst>
          </p:cNvPr>
          <p:cNvSpPr>
            <a:spLocks noGrp="1"/>
          </p:cNvSpPr>
          <p:nvPr>
            <p:ph type="body" sz="quarter" idx="10"/>
          </p:nvPr>
        </p:nvSpPr>
        <p:spPr/>
        <p:txBody>
          <a:bodyPr>
            <a:normAutofit fontScale="92500" lnSpcReduction="20000"/>
          </a:bodyPr>
          <a:lstStyle/>
          <a:p>
            <a:r>
              <a:rPr lang="en-US"/>
              <a:t>Point 1</a:t>
            </a:r>
          </a:p>
        </p:txBody>
      </p:sp>
      <p:sp>
        <p:nvSpPr>
          <p:cNvPr id="5" name="Text Placeholder 4">
            <a:extLst>
              <a:ext uri="{FF2B5EF4-FFF2-40B4-BE49-F238E27FC236}">
                <a16:creationId xmlns:a16="http://schemas.microsoft.com/office/drawing/2014/main" id="{5E12F4D2-68A5-E943-BE1A-1818F0785219}"/>
              </a:ext>
            </a:extLst>
          </p:cNvPr>
          <p:cNvSpPr>
            <a:spLocks noGrp="1"/>
          </p:cNvSpPr>
          <p:nvPr>
            <p:ph type="body" sz="quarter" idx="11"/>
          </p:nvPr>
        </p:nvSpPr>
        <p:spPr/>
        <p:txBody>
          <a:bodyPr>
            <a:normAutofit fontScale="92500" lnSpcReduction="20000"/>
          </a:bodyPr>
          <a:lstStyle/>
          <a:p>
            <a:r>
              <a:rPr lang="en-US"/>
              <a:t>Point 2</a:t>
            </a:r>
          </a:p>
        </p:txBody>
      </p:sp>
      <p:sp>
        <p:nvSpPr>
          <p:cNvPr id="6" name="Text Placeholder 5">
            <a:extLst>
              <a:ext uri="{FF2B5EF4-FFF2-40B4-BE49-F238E27FC236}">
                <a16:creationId xmlns:a16="http://schemas.microsoft.com/office/drawing/2014/main" id="{958981AA-59C3-824F-97F6-0556327794EE}"/>
              </a:ext>
            </a:extLst>
          </p:cNvPr>
          <p:cNvSpPr>
            <a:spLocks noGrp="1"/>
          </p:cNvSpPr>
          <p:nvPr>
            <p:ph type="body" sz="quarter" idx="12"/>
          </p:nvPr>
        </p:nvSpPr>
        <p:spPr/>
        <p:txBody>
          <a:bodyPr>
            <a:normAutofit fontScale="92500" lnSpcReduction="20000"/>
          </a:bodyPr>
          <a:lstStyle/>
          <a:p>
            <a:r>
              <a:rPr lang="en-US"/>
              <a:t>Point 3</a:t>
            </a:r>
          </a:p>
        </p:txBody>
      </p:sp>
      <p:sp>
        <p:nvSpPr>
          <p:cNvPr id="7" name="Text Placeholder 6">
            <a:extLst>
              <a:ext uri="{FF2B5EF4-FFF2-40B4-BE49-F238E27FC236}">
                <a16:creationId xmlns:a16="http://schemas.microsoft.com/office/drawing/2014/main" id="{634CBEEB-BBD3-DB4E-9AD0-3FA001AA2605}"/>
              </a:ext>
            </a:extLst>
          </p:cNvPr>
          <p:cNvSpPr>
            <a:spLocks noGrp="1"/>
          </p:cNvSpPr>
          <p:nvPr>
            <p:ph type="body" sz="quarter" idx="13"/>
          </p:nvPr>
        </p:nvSpPr>
        <p:spPr/>
        <p:txBody>
          <a:bodyPr>
            <a:normAutofit fontScale="92500" lnSpcReduction="20000"/>
          </a:bodyPr>
          <a:lstStyle/>
          <a:p>
            <a:r>
              <a:rPr lang="en-US"/>
              <a:t>Point 4</a:t>
            </a:r>
          </a:p>
        </p:txBody>
      </p:sp>
      <p:sp>
        <p:nvSpPr>
          <p:cNvPr id="8" name="Text Placeholder 7">
            <a:extLst>
              <a:ext uri="{FF2B5EF4-FFF2-40B4-BE49-F238E27FC236}">
                <a16:creationId xmlns:a16="http://schemas.microsoft.com/office/drawing/2014/main" id="{005C1EB8-6940-E14B-BD19-84BA336D0D7F}"/>
              </a:ext>
            </a:extLst>
          </p:cNvPr>
          <p:cNvSpPr>
            <a:spLocks noGrp="1"/>
          </p:cNvSpPr>
          <p:nvPr>
            <p:ph type="body" sz="quarter" idx="14"/>
          </p:nvPr>
        </p:nvSpPr>
        <p:spPr/>
        <p:txBody>
          <a:bodyPr>
            <a:normAutofit fontScale="92500" lnSpcReduction="20000"/>
          </a:bodyPr>
          <a:lstStyle/>
          <a:p>
            <a:r>
              <a:rPr lang="en-US"/>
              <a:t>Point 5</a:t>
            </a:r>
          </a:p>
        </p:txBody>
      </p:sp>
    </p:spTree>
    <p:extLst>
      <p:ext uri="{BB962C8B-B14F-4D97-AF65-F5344CB8AC3E}">
        <p14:creationId xmlns:p14="http://schemas.microsoft.com/office/powerpoint/2010/main" val="192396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A464-FFFA-F748-96BE-54A80D2BAE44}"/>
              </a:ext>
            </a:extLst>
          </p:cNvPr>
          <p:cNvSpPr>
            <a:spLocks noGrp="1"/>
          </p:cNvSpPr>
          <p:nvPr>
            <p:ph type="title"/>
          </p:nvPr>
        </p:nvSpPr>
        <p:spPr/>
        <p:txBody>
          <a:bodyPr/>
          <a:lstStyle/>
          <a:p>
            <a:r>
              <a:rPr lang="en-US"/>
              <a:t>Sample Timeline Slide</a:t>
            </a:r>
          </a:p>
        </p:txBody>
      </p:sp>
      <p:sp>
        <p:nvSpPr>
          <p:cNvPr id="13" name="Text Placeholder 3">
            <a:extLst>
              <a:ext uri="{FF2B5EF4-FFF2-40B4-BE49-F238E27FC236}">
                <a16:creationId xmlns:a16="http://schemas.microsoft.com/office/drawing/2014/main" id="{68ED497E-E4D4-419E-2E61-7868CF6B3F2D}"/>
              </a:ext>
            </a:extLst>
          </p:cNvPr>
          <p:cNvSpPr txBox="1">
            <a:spLocks/>
          </p:cNvSpPr>
          <p:nvPr/>
        </p:nvSpPr>
        <p:spPr>
          <a:xfrm>
            <a:off x="2391727"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1</a:t>
            </a:r>
          </a:p>
        </p:txBody>
      </p:sp>
      <p:sp>
        <p:nvSpPr>
          <p:cNvPr id="14" name="Text Placeholder 4">
            <a:extLst>
              <a:ext uri="{FF2B5EF4-FFF2-40B4-BE49-F238E27FC236}">
                <a16:creationId xmlns:a16="http://schemas.microsoft.com/office/drawing/2014/main" id="{DABAECEC-C051-20C1-28A4-EFA7ACA3438E}"/>
              </a:ext>
            </a:extLst>
          </p:cNvPr>
          <p:cNvSpPr txBox="1">
            <a:spLocks/>
          </p:cNvSpPr>
          <p:nvPr/>
        </p:nvSpPr>
        <p:spPr>
          <a:xfrm>
            <a:off x="3801650"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2</a:t>
            </a:r>
          </a:p>
        </p:txBody>
      </p:sp>
      <p:sp>
        <p:nvSpPr>
          <p:cNvPr id="15" name="Text Placeholder 5">
            <a:extLst>
              <a:ext uri="{FF2B5EF4-FFF2-40B4-BE49-F238E27FC236}">
                <a16:creationId xmlns:a16="http://schemas.microsoft.com/office/drawing/2014/main" id="{768B89B0-8A95-9E0A-431A-4E65DB49BF94}"/>
              </a:ext>
            </a:extLst>
          </p:cNvPr>
          <p:cNvSpPr txBox="1">
            <a:spLocks/>
          </p:cNvSpPr>
          <p:nvPr/>
        </p:nvSpPr>
        <p:spPr>
          <a:xfrm>
            <a:off x="5462043"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3</a:t>
            </a:r>
          </a:p>
        </p:txBody>
      </p:sp>
      <p:sp>
        <p:nvSpPr>
          <p:cNvPr id="16" name="Text Placeholder 6">
            <a:extLst>
              <a:ext uri="{FF2B5EF4-FFF2-40B4-BE49-F238E27FC236}">
                <a16:creationId xmlns:a16="http://schemas.microsoft.com/office/drawing/2014/main" id="{EA4F1A7B-AA08-E883-3C64-4AEE4084DD1E}"/>
              </a:ext>
            </a:extLst>
          </p:cNvPr>
          <p:cNvSpPr txBox="1">
            <a:spLocks/>
          </p:cNvSpPr>
          <p:nvPr/>
        </p:nvSpPr>
        <p:spPr>
          <a:xfrm>
            <a:off x="7150798"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4</a:t>
            </a:r>
          </a:p>
        </p:txBody>
      </p:sp>
      <p:sp>
        <p:nvSpPr>
          <p:cNvPr id="17" name="Text Placeholder 7">
            <a:extLst>
              <a:ext uri="{FF2B5EF4-FFF2-40B4-BE49-F238E27FC236}">
                <a16:creationId xmlns:a16="http://schemas.microsoft.com/office/drawing/2014/main" id="{A32100A4-A3E5-5AB9-C505-104788209B14}"/>
              </a:ext>
            </a:extLst>
          </p:cNvPr>
          <p:cNvSpPr txBox="1">
            <a:spLocks/>
          </p:cNvSpPr>
          <p:nvPr/>
        </p:nvSpPr>
        <p:spPr>
          <a:xfrm>
            <a:off x="8556725"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5</a:t>
            </a:r>
          </a:p>
        </p:txBody>
      </p:sp>
    </p:spTree>
    <p:extLst>
      <p:ext uri="{BB962C8B-B14F-4D97-AF65-F5344CB8AC3E}">
        <p14:creationId xmlns:p14="http://schemas.microsoft.com/office/powerpoint/2010/main" val="2980517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D60-85A0-B044-9FE8-CFB741B1D64A}"/>
              </a:ext>
            </a:extLst>
          </p:cNvPr>
          <p:cNvSpPr>
            <a:spLocks noGrp="1"/>
          </p:cNvSpPr>
          <p:nvPr>
            <p:ph type="title"/>
          </p:nvPr>
        </p:nvSpPr>
        <p:spPr/>
        <p:txBody>
          <a:bodyPr/>
          <a:lstStyle/>
          <a:p>
            <a:r>
              <a:rPr lang="en-US"/>
              <a:t>We value your feedback</a:t>
            </a:r>
          </a:p>
        </p:txBody>
      </p:sp>
      <p:sp>
        <p:nvSpPr>
          <p:cNvPr id="21" name="Title 1">
            <a:extLst>
              <a:ext uri="{FF2B5EF4-FFF2-40B4-BE49-F238E27FC236}">
                <a16:creationId xmlns:a16="http://schemas.microsoft.com/office/drawing/2014/main" id="{B358EFE1-0C99-4E0C-9BE0-51EBA96A1B1C}"/>
              </a:ext>
            </a:extLst>
          </p:cNvPr>
          <p:cNvSpPr txBox="1">
            <a:spLocks/>
          </p:cNvSpPr>
          <p:nvPr/>
        </p:nvSpPr>
        <p:spPr>
          <a:xfrm>
            <a:off x="457200" y="1706218"/>
            <a:ext cx="5987988" cy="6729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2A436E">
                    <a:alpha val="90000"/>
                  </a:srgbClr>
                </a:solidFill>
                <a:effectLst/>
                <a:uLnTx/>
                <a:uFillTx/>
                <a:latin typeface="Segoe UI" panose="020B0502040204020203" pitchFamily="34" charset="0"/>
                <a:ea typeface="+mj-ea"/>
                <a:cs typeface="Segoe UI" panose="020B0502040204020203" pitchFamily="34" charset="0"/>
              </a:rPr>
              <a:t>Please complete the short session survey by scanning the QR code below, or visiting </a:t>
            </a:r>
            <a:r>
              <a:rPr kumimoji="0" lang="en-US" sz="1400" b="0" i="0" u="none" strike="noStrike" kern="1200" cap="none" spc="0" normalizeH="0" baseline="0" noProof="0" err="1">
                <a:ln>
                  <a:noFill/>
                </a:ln>
                <a:solidFill>
                  <a:srgbClr val="2A436E">
                    <a:alpha val="90000"/>
                  </a:srgbClr>
                </a:solidFill>
                <a:effectLst/>
                <a:uLnTx/>
                <a:uFillTx/>
                <a:latin typeface="Segoe UI" panose="020B0502040204020203" pitchFamily="34" charset="0"/>
                <a:ea typeface="+mj-ea"/>
                <a:cs typeface="Segoe UI" panose="020B0502040204020203" pitchFamily="34" charset="0"/>
              </a:rPr>
              <a:t>summit.microsoft.com</a:t>
            </a:r>
            <a:r>
              <a:rPr kumimoji="0" lang="en-US" sz="1400" b="0" i="0" u="none" strike="noStrike" kern="1200" cap="none" spc="0" normalizeH="0" baseline="0" noProof="0">
                <a:ln>
                  <a:noFill/>
                </a:ln>
                <a:solidFill>
                  <a:srgbClr val="2A436E">
                    <a:alpha val="90000"/>
                  </a:srgbClr>
                </a:solidFill>
                <a:effectLst/>
                <a:uLnTx/>
                <a:uFillTx/>
                <a:latin typeface="Segoe UI" panose="020B0502040204020203" pitchFamily="34" charset="0"/>
                <a:ea typeface="+mj-ea"/>
                <a:cs typeface="Segoe UI" panose="020B0502040204020203" pitchFamily="34" charset="0"/>
              </a:rPr>
              <a:t>/sessions</a:t>
            </a:r>
            <a:r>
              <a:rPr kumimoji="0" lang="en-US" sz="1400" b="0" u="none" strike="noStrike" kern="1200" cap="none" spc="0" normalizeH="0" baseline="0" noProof="0">
                <a:ln>
                  <a:noFill/>
                </a:ln>
                <a:solidFill>
                  <a:srgbClr val="2A436E"/>
                </a:solidFill>
                <a:effectLst/>
                <a:uLnTx/>
                <a:uFillTx/>
                <a:latin typeface="Segoe UI" panose="020B0502040204020203" pitchFamily="34" charset="0"/>
                <a:cs typeface="Segoe UI" panose="020B0502040204020203" pitchFamily="34" charset="0"/>
              </a:rPr>
              <a:t>/</a:t>
            </a:r>
            <a:r>
              <a:rPr kumimoji="0" lang="en-US" sz="1400" u="none" strike="noStrike" kern="1200" cap="none" spc="0" normalizeH="0" baseline="0" noProof="0">
                <a:ln>
                  <a:noFill/>
                </a:ln>
                <a:solidFill>
                  <a:srgbClr val="0D84F3"/>
                </a:solidFill>
                <a:effectLst/>
                <a:uLnTx/>
                <a:uFillTx/>
              </a:rPr>
              <a:t>[insert session </a:t>
            </a:r>
            <a:r>
              <a:rPr lang="en-US" sz="1400">
                <a:solidFill>
                  <a:srgbClr val="0D84F3"/>
                </a:solidFill>
              </a:rPr>
              <a:t>code]</a:t>
            </a:r>
            <a:endParaRPr kumimoji="0" lang="en-US" sz="1400" u="none" strike="noStrike" kern="1200" cap="none" spc="0" normalizeH="0" baseline="0" noProof="0">
              <a:ln>
                <a:noFill/>
              </a:ln>
              <a:solidFill>
                <a:srgbClr val="0D84F3"/>
              </a:solidFill>
              <a:effectLst/>
              <a:uLnTx/>
              <a:uFillTx/>
            </a:endParaRPr>
          </a:p>
        </p:txBody>
      </p:sp>
      <p:sp>
        <p:nvSpPr>
          <p:cNvPr id="3" name="QR Code Placeholder" descr="QR code link">
            <a:extLst>
              <a:ext uri="{FF2B5EF4-FFF2-40B4-BE49-F238E27FC236}">
                <a16:creationId xmlns:a16="http://schemas.microsoft.com/office/drawing/2014/main" id="{A73BF425-BF0C-C3AD-3C79-551EA000971C}"/>
              </a:ext>
            </a:extLst>
          </p:cNvPr>
          <p:cNvSpPr/>
          <p:nvPr/>
        </p:nvSpPr>
        <p:spPr>
          <a:xfrm>
            <a:off x="544751" y="2583401"/>
            <a:ext cx="750775" cy="750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998A073-8437-41EA-A3BA-B54844469C8E}"/>
              </a:ext>
            </a:extLst>
          </p:cNvPr>
          <p:cNvSpPr txBox="1">
            <a:spLocks/>
          </p:cNvSpPr>
          <p:nvPr/>
        </p:nvSpPr>
        <p:spPr>
          <a:xfrm>
            <a:off x="457200" y="3714832"/>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To learn more, check out these related sessions:</a:t>
            </a:r>
          </a:p>
        </p:txBody>
      </p:sp>
      <p:sp>
        <p:nvSpPr>
          <p:cNvPr id="26" name="Decorative - Dash">
            <a:extLst>
              <a:ext uri="{FF2B5EF4-FFF2-40B4-BE49-F238E27FC236}">
                <a16:creationId xmlns:a16="http://schemas.microsoft.com/office/drawing/2014/main" id="{59178D03-3A7D-4FDB-9A14-C38E2BFD882D}"/>
              </a:ext>
              <a:ext uri="{C183D7F6-B498-43B3-948B-1728B52AA6E4}">
                <adec:decorative xmlns:adec="http://schemas.microsoft.com/office/drawing/2017/decorative" val="1"/>
              </a:ext>
            </a:extLst>
          </p:cNvPr>
          <p:cNvSpPr/>
          <p:nvPr/>
        </p:nvSpPr>
        <p:spPr>
          <a:xfrm>
            <a:off x="544751" y="4303801"/>
            <a:ext cx="326571" cy="45719"/>
          </a:xfrm>
          <a:prstGeom prst="rect">
            <a:avLst/>
          </a:prstGeom>
          <a:solidFill>
            <a:srgbClr val="93D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23" name="Content Placeholder 2">
            <a:extLst>
              <a:ext uri="{FF2B5EF4-FFF2-40B4-BE49-F238E27FC236}">
                <a16:creationId xmlns:a16="http://schemas.microsoft.com/office/drawing/2014/main" id="{54BC383F-DE16-42D5-B5E2-DEC8B12F4060}"/>
              </a:ext>
            </a:extLst>
          </p:cNvPr>
          <p:cNvSpPr>
            <a:spLocks noGrp="1"/>
          </p:cNvSpPr>
          <p:nvPr/>
        </p:nvSpPr>
        <p:spPr>
          <a:xfrm>
            <a:off x="465018" y="4370924"/>
            <a:ext cx="10063282" cy="56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Instructions for speakers: please add any session(s) that may be relevant to this session (if none, delete).</a:t>
            </a:r>
          </a:p>
        </p:txBody>
      </p:sp>
      <p:sp>
        <p:nvSpPr>
          <p:cNvPr id="24" name="Title 1">
            <a:extLst>
              <a:ext uri="{FF2B5EF4-FFF2-40B4-BE49-F238E27FC236}">
                <a16:creationId xmlns:a16="http://schemas.microsoft.com/office/drawing/2014/main" id="{A11D119B-9B11-4FD8-8CC0-F6D6FABD00A4}"/>
              </a:ext>
            </a:extLst>
          </p:cNvPr>
          <p:cNvSpPr txBox="1">
            <a:spLocks/>
          </p:cNvSpPr>
          <p:nvPr/>
        </p:nvSpPr>
        <p:spPr>
          <a:xfrm>
            <a:off x="457200" y="5315032"/>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Stay in touch:</a:t>
            </a:r>
          </a:p>
        </p:txBody>
      </p:sp>
      <p:sp>
        <p:nvSpPr>
          <p:cNvPr id="27" name="Decorative - Dash">
            <a:extLst>
              <a:ext uri="{FF2B5EF4-FFF2-40B4-BE49-F238E27FC236}">
                <a16:creationId xmlns:a16="http://schemas.microsoft.com/office/drawing/2014/main" id="{A2D42EC3-6629-4FFC-B04E-71E7458B7111}"/>
              </a:ext>
              <a:ext uri="{C183D7F6-B498-43B3-948B-1728B52AA6E4}">
                <adec:decorative xmlns:adec="http://schemas.microsoft.com/office/drawing/2017/decorative" val="1"/>
              </a:ext>
            </a:extLst>
          </p:cNvPr>
          <p:cNvSpPr/>
          <p:nvPr/>
        </p:nvSpPr>
        <p:spPr>
          <a:xfrm>
            <a:off x="544751" y="5904001"/>
            <a:ext cx="326571" cy="45719"/>
          </a:xfrm>
          <a:prstGeom prst="rect">
            <a:avLst/>
          </a:prstGeom>
          <a:solidFill>
            <a:srgbClr val="93D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25" name="Content Placeholder 2">
            <a:extLst>
              <a:ext uri="{FF2B5EF4-FFF2-40B4-BE49-F238E27FC236}">
                <a16:creationId xmlns:a16="http://schemas.microsoft.com/office/drawing/2014/main" id="{F827EF94-A8FA-48AD-87F5-7776E4A0CD13}"/>
              </a:ext>
            </a:extLst>
          </p:cNvPr>
          <p:cNvSpPr>
            <a:spLocks noGrp="1"/>
          </p:cNvSpPr>
          <p:nvPr/>
        </p:nvSpPr>
        <p:spPr>
          <a:xfrm>
            <a:off x="465018" y="5971124"/>
            <a:ext cx="10063282" cy="56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Instructions for speakers: put email / contact / best way to get in touch</a:t>
            </a:r>
          </a:p>
        </p:txBody>
      </p:sp>
    </p:spTree>
    <p:extLst>
      <p:ext uri="{BB962C8B-B14F-4D97-AF65-F5344CB8AC3E}">
        <p14:creationId xmlns:p14="http://schemas.microsoft.com/office/powerpoint/2010/main" val="1680103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3A64-3D23-460B-8201-D4660782E9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054817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6538E3-AB06-F163-E451-035EBB35C979}"/>
              </a:ext>
            </a:extLst>
          </p:cNvPr>
          <p:cNvSpPr txBox="1">
            <a:spLocks noGrp="1"/>
          </p:cNvSpPr>
          <p:nvPr>
            <p:ph type="title" idx="4294967295"/>
          </p:nvPr>
        </p:nvSpPr>
        <p:spPr>
          <a:xfrm>
            <a:off x="449728" y="1407853"/>
            <a:ext cx="4153669" cy="30931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60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MVP</a:t>
            </a:r>
          </a:p>
          <a:p>
            <a:pPr marL="0" marR="0" lvl="0" indent="0" algn="l" defTabSz="914400" rtl="0" eaLnBrk="1" fontAlgn="auto" latinLnBrk="0" hangingPunct="1">
              <a:lnSpc>
                <a:spcPct val="100000"/>
              </a:lnSpc>
              <a:spcBef>
                <a:spcPts val="2400"/>
              </a:spcBef>
              <a:spcAft>
                <a:spcPts val="0"/>
              </a:spcAft>
              <a:buClrTx/>
              <a:buSzTx/>
              <a:buFontTx/>
              <a:buNone/>
              <a:tabLst/>
              <a:defRPr/>
            </a:pPr>
            <a:r>
              <a:rPr kumimoji="0" lang="en-US" sz="6600" b="1" i="0" u="none" strike="noStrike" kern="1200" cap="none" spc="600" normalizeH="0" baseline="0" noProof="0">
                <a:ln>
                  <a:noFill/>
                </a:ln>
                <a:solidFill>
                  <a:schemeClr val="bg1"/>
                </a:solidFill>
                <a:effectLst/>
                <a:uLnTx/>
                <a:uFillTx/>
                <a:latin typeface="+mn-lt"/>
                <a:ea typeface="Segoe UI Black" panose="020B0A02040204020203" pitchFamily="34" charset="0"/>
                <a:cs typeface="Segoe UI Semibold" panose="020B0702040204020203" pitchFamily="34" charset="0"/>
              </a:rPr>
              <a:t>Global</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600" b="1" i="0" u="none" strike="noStrike" kern="1200" cap="none" spc="600" normalizeH="0" baseline="0" noProof="0">
                <a:ln>
                  <a:noFill/>
                </a:ln>
                <a:solidFill>
                  <a:schemeClr val="bg1"/>
                </a:solidFill>
                <a:effectLst/>
                <a:uLnTx/>
                <a:uFillTx/>
                <a:latin typeface="+mn-lt"/>
                <a:ea typeface="Segoe UI Black" panose="020B0A02040204020203" pitchFamily="34" charset="0"/>
                <a:cs typeface="Segoe UI Semibold" panose="020B0702040204020203" pitchFamily="34" charset="0"/>
              </a:rPr>
              <a:t>Summit</a:t>
            </a:r>
          </a:p>
        </p:txBody>
      </p:sp>
      <p:pic>
        <p:nvPicPr>
          <p:cNvPr id="4" name="Microsoft Logo" descr="Microsoft Logo">
            <a:extLst>
              <a:ext uri="{FF2B5EF4-FFF2-40B4-BE49-F238E27FC236}">
                <a16:creationId xmlns:a16="http://schemas.microsoft.com/office/drawing/2014/main" id="{D34E5984-11BC-7247-58BC-E0D56607C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6" name="Decorative - Dash">
            <a:extLst>
              <a:ext uri="{FF2B5EF4-FFF2-40B4-BE49-F238E27FC236}">
                <a16:creationId xmlns:a16="http://schemas.microsoft.com/office/drawing/2014/main" id="{51A3B47F-A6A3-C93A-AE94-06BC65356536}"/>
              </a:ext>
              <a:ext uri="{C183D7F6-B498-43B3-948B-1728B52AA6E4}">
                <adec:decorative xmlns:adec="http://schemas.microsoft.com/office/drawing/2017/decorative" val="1"/>
              </a:ext>
            </a:extLst>
          </p:cNvPr>
          <p:cNvSpPr/>
          <p:nvPr/>
        </p:nvSpPr>
        <p:spPr>
          <a:xfrm>
            <a:off x="578308" y="2160140"/>
            <a:ext cx="384048" cy="54864"/>
          </a:xfrm>
          <a:prstGeom prst="rect">
            <a:avLst/>
          </a:prstGeom>
          <a:solidFill>
            <a:srgbClr val="93D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2">
            <a:extLst>
              <a:ext uri="{FF2B5EF4-FFF2-40B4-BE49-F238E27FC236}">
                <a16:creationId xmlns:a16="http://schemas.microsoft.com/office/drawing/2014/main" id="{A6BB15C4-70F0-FF12-930C-F19479AE4F6C}"/>
              </a:ext>
            </a:extLst>
          </p:cNvPr>
          <p:cNvSpPr txBox="1">
            <a:spLocks/>
          </p:cNvSpPr>
          <p:nvPr/>
        </p:nvSpPr>
        <p:spPr>
          <a:xfrm>
            <a:off x="457201" y="4467506"/>
            <a:ext cx="3922090" cy="1545367"/>
          </a:xfrm>
          <a:prstGeom prst="rect">
            <a:avLst/>
          </a:prstGeom>
          <a:noFill/>
        </p:spPr>
        <p:txBody>
          <a:bodyPr>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a:no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rgbClr val="081F2C"/>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rgbClr val="081F2C"/>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rgbClr val="081F2C"/>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rgbClr val="081F2C"/>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chemeClr val="bg1"/>
                </a:solidFill>
              </a:rPr>
              <a:t>April 18 – 20, 2023</a:t>
            </a:r>
          </a:p>
          <a:p>
            <a:r>
              <a:rPr lang="en-US">
                <a:solidFill>
                  <a:schemeClr val="bg1"/>
                </a:solidFill>
              </a:rPr>
              <a:t>Learn more at </a:t>
            </a:r>
            <a:r>
              <a:rPr lang="en-US" u="sng" err="1">
                <a:solidFill>
                  <a:schemeClr val="bg1"/>
                </a:solidFill>
              </a:rPr>
              <a:t>summit.microsoft.com</a:t>
            </a:r>
            <a:endParaRPr lang="en-US" u="sng">
              <a:solidFill>
                <a:schemeClr val="bg1"/>
              </a:solidFill>
            </a:endParaRPr>
          </a:p>
        </p:txBody>
      </p:sp>
    </p:spTree>
    <p:extLst>
      <p:ext uri="{BB962C8B-B14F-4D97-AF65-F5344CB8AC3E}">
        <p14:creationId xmlns:p14="http://schemas.microsoft.com/office/powerpoint/2010/main" val="1382797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4A88-87EF-C744-A6E9-B18BC615A014}"/>
              </a:ext>
            </a:extLst>
          </p:cNvPr>
          <p:cNvSpPr>
            <a:spLocks noGrp="1"/>
          </p:cNvSpPr>
          <p:nvPr>
            <p:ph type="title"/>
          </p:nvPr>
        </p:nvSpPr>
        <p:spPr/>
        <p:txBody>
          <a:bodyPr/>
          <a:lstStyle/>
          <a:p>
            <a:r>
              <a:rPr lang="en-US"/>
              <a:t>Microsoft Confidential</a:t>
            </a:r>
          </a:p>
        </p:txBody>
      </p:sp>
      <p:sp>
        <p:nvSpPr>
          <p:cNvPr id="9" name="Decorative - Dash">
            <a:extLst>
              <a:ext uri="{FF2B5EF4-FFF2-40B4-BE49-F238E27FC236}">
                <a16:creationId xmlns:a16="http://schemas.microsoft.com/office/drawing/2014/main" id="{B9228FB0-A929-4B0A-A409-3759B500533B}"/>
              </a:ext>
              <a:ext uri="{C183D7F6-B498-43B3-948B-1728B52AA6E4}">
                <adec:decorative xmlns:adec="http://schemas.microsoft.com/office/drawing/2017/decorative" val="1"/>
              </a:ext>
            </a:extLst>
          </p:cNvPr>
          <p:cNvSpPr/>
          <p:nvPr/>
        </p:nvSpPr>
        <p:spPr>
          <a:xfrm>
            <a:off x="544751" y="2355095"/>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6" name="Title 1">
            <a:extLst>
              <a:ext uri="{FF2B5EF4-FFF2-40B4-BE49-F238E27FC236}">
                <a16:creationId xmlns:a16="http://schemas.microsoft.com/office/drawing/2014/main" id="{037DB56B-357C-4DC9-8785-D847E2B67395}"/>
              </a:ext>
            </a:extLst>
          </p:cNvPr>
          <p:cNvSpPr txBox="1">
            <a:spLocks/>
          </p:cNvSpPr>
          <p:nvPr/>
        </p:nvSpPr>
        <p:spPr>
          <a:xfrm>
            <a:off x="457200" y="2451193"/>
            <a:ext cx="4153989" cy="727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solidFill>
                  <a:srgbClr val="2A436E"/>
                </a:solidFill>
                <a:latin typeface="Segoe UI" panose="020B0502040204020203" pitchFamily="34" charset="0"/>
                <a:cs typeface="Segoe UI" panose="020B0502040204020203" pitchFamily="34" charset="0"/>
              </a:rPr>
              <a:t>Please note, all the content you hear today is considered under NDA unless otherwise stated by the presenters. Please do not blog, tweet, or share any content publicly. </a:t>
            </a:r>
          </a:p>
        </p:txBody>
      </p:sp>
      <p:sp>
        <p:nvSpPr>
          <p:cNvPr id="10" name="Decorative - Dash">
            <a:extLst>
              <a:ext uri="{FF2B5EF4-FFF2-40B4-BE49-F238E27FC236}">
                <a16:creationId xmlns:a16="http://schemas.microsoft.com/office/drawing/2014/main" id="{BD3CBDCE-3E62-4E2D-A5CB-0F9EEE79545A}"/>
              </a:ext>
              <a:ext uri="{C183D7F6-B498-43B3-948B-1728B52AA6E4}">
                <adec:decorative xmlns:adec="http://schemas.microsoft.com/office/drawing/2017/decorative" val="1"/>
              </a:ext>
            </a:extLst>
          </p:cNvPr>
          <p:cNvSpPr/>
          <p:nvPr/>
        </p:nvSpPr>
        <p:spPr>
          <a:xfrm>
            <a:off x="529428" y="356601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7" name="Title 1">
            <a:extLst>
              <a:ext uri="{FF2B5EF4-FFF2-40B4-BE49-F238E27FC236}">
                <a16:creationId xmlns:a16="http://schemas.microsoft.com/office/drawing/2014/main" id="{F630A97B-9704-48DF-8148-B62947D5F129}"/>
              </a:ext>
            </a:extLst>
          </p:cNvPr>
          <p:cNvSpPr txBox="1">
            <a:spLocks/>
          </p:cNvSpPr>
          <p:nvPr/>
        </p:nvSpPr>
        <p:spPr>
          <a:xfrm>
            <a:off x="457200" y="3608654"/>
            <a:ext cx="4245429" cy="1056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solidFill>
                  <a:srgbClr val="2A436E"/>
                </a:solidFill>
                <a:latin typeface="Segoe UI" panose="020B0502040204020203" pitchFamily="34" charset="0"/>
                <a:cs typeface="Segoe UI" panose="020B0502040204020203" pitchFamily="34" charset="0"/>
              </a:rPr>
              <a:t>If you have any questions as to whether content can be shared, please ask the presenters. We encourage you to use the meeting chat at any time to ask questions regarding content or to request support. </a:t>
            </a:r>
          </a:p>
        </p:txBody>
      </p:sp>
      <p:sp>
        <p:nvSpPr>
          <p:cNvPr id="11" name="Decorative - Dash">
            <a:extLst>
              <a:ext uri="{FF2B5EF4-FFF2-40B4-BE49-F238E27FC236}">
                <a16:creationId xmlns:a16="http://schemas.microsoft.com/office/drawing/2014/main" id="{4A8F920F-AFD5-4B30-ACFA-380D86C6FA6D}"/>
              </a:ext>
              <a:ext uri="{C183D7F6-B498-43B3-948B-1728B52AA6E4}">
                <adec:decorative xmlns:adec="http://schemas.microsoft.com/office/drawing/2017/decorative" val="1"/>
              </a:ext>
            </a:extLst>
          </p:cNvPr>
          <p:cNvSpPr/>
          <p:nvPr/>
        </p:nvSpPr>
        <p:spPr>
          <a:xfrm>
            <a:off x="529427" y="5037855"/>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8" name="Title 1">
            <a:extLst>
              <a:ext uri="{FF2B5EF4-FFF2-40B4-BE49-F238E27FC236}">
                <a16:creationId xmlns:a16="http://schemas.microsoft.com/office/drawing/2014/main" id="{0196D617-512E-40CF-955E-B9612EC55F7A}"/>
              </a:ext>
            </a:extLst>
          </p:cNvPr>
          <p:cNvSpPr txBox="1">
            <a:spLocks/>
          </p:cNvSpPr>
          <p:nvPr/>
        </p:nvSpPr>
        <p:spPr>
          <a:xfrm>
            <a:off x="457200" y="5086021"/>
            <a:ext cx="4598126" cy="8317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solidFill>
                  <a:srgbClr val="2A436E"/>
                </a:solidFill>
                <a:latin typeface="Segoe UI"/>
                <a:cs typeface="Segoe UI"/>
              </a:rPr>
              <a:t>At the end of the session, </a:t>
            </a:r>
            <a:r>
              <a:rPr lang="en-US" sz="1200" b="0">
                <a:solidFill>
                  <a:srgbClr val="2A436E"/>
                </a:solidFill>
                <a:latin typeface="Segoe UI"/>
                <a:cs typeface="Segoe UI"/>
              </a:rPr>
              <a:t>please respond</a:t>
            </a:r>
            <a:r>
              <a:rPr lang="en-US" sz="1200" b="0" i="0">
                <a:solidFill>
                  <a:srgbClr val="2A436E"/>
                </a:solidFill>
                <a:latin typeface="Segoe UI"/>
                <a:cs typeface="Segoe UI"/>
              </a:rPr>
              <a:t> </a:t>
            </a:r>
            <a:r>
              <a:rPr lang="en-US" sz="1200" b="0">
                <a:solidFill>
                  <a:srgbClr val="2A436E"/>
                </a:solidFill>
                <a:latin typeface="Segoe UI"/>
                <a:cs typeface="Segoe UI"/>
              </a:rPr>
              <a:t>to the</a:t>
            </a:r>
            <a:r>
              <a:rPr lang="en-US" sz="1200" b="0" i="0">
                <a:solidFill>
                  <a:srgbClr val="2A436E"/>
                </a:solidFill>
                <a:latin typeface="Segoe UI"/>
                <a:cs typeface="Segoe UI"/>
              </a:rPr>
              <a:t> </a:t>
            </a:r>
            <a:r>
              <a:rPr lang="en-US" sz="1200" b="0">
                <a:solidFill>
                  <a:srgbClr val="2A436E"/>
                </a:solidFill>
                <a:latin typeface="Segoe UI"/>
                <a:cs typeface="Segoe UI"/>
              </a:rPr>
              <a:t>session survey</a:t>
            </a:r>
            <a:r>
              <a:rPr lang="en-US" sz="1200" b="0" i="0">
                <a:solidFill>
                  <a:srgbClr val="2A436E"/>
                </a:solidFill>
                <a:latin typeface="Segoe UI"/>
                <a:cs typeface="Segoe UI"/>
              </a:rPr>
              <a:t>. We appreciate your feedback as we use this to improve future events.</a:t>
            </a:r>
          </a:p>
        </p:txBody>
      </p:sp>
      <p:pic>
        <p:nvPicPr>
          <p:cNvPr id="3" name="Decorative Icon - No Share" descr="No Phone">
            <a:extLst>
              <a:ext uri="{FF2B5EF4-FFF2-40B4-BE49-F238E27FC236}">
                <a16:creationId xmlns:a16="http://schemas.microsoft.com/office/drawing/2014/main" id="{A85F829E-7316-4154-9F9F-E913D34A28E6}"/>
              </a:ext>
            </a:extLst>
          </p:cNvPr>
          <p:cNvPicPr>
            <a:picLocks noChangeAspect="1"/>
          </p:cNvPicPr>
          <p:nvPr/>
        </p:nvPicPr>
        <p:blipFill>
          <a:blip r:embed="rId3"/>
          <a:stretch>
            <a:fillRect/>
          </a:stretch>
        </p:blipFill>
        <p:spPr>
          <a:xfrm>
            <a:off x="6410190" y="3525422"/>
            <a:ext cx="825500" cy="825500"/>
          </a:xfrm>
          <a:prstGeom prst="rect">
            <a:avLst/>
          </a:prstGeom>
        </p:spPr>
      </p:pic>
      <p:pic>
        <p:nvPicPr>
          <p:cNvPr id="4" name="Decorative Icon - No Share" descr="No Messaging">
            <a:extLst>
              <a:ext uri="{FF2B5EF4-FFF2-40B4-BE49-F238E27FC236}">
                <a16:creationId xmlns:a16="http://schemas.microsoft.com/office/drawing/2014/main" id="{4EB29E97-FC80-4384-A379-F798EAABFCA6}"/>
              </a:ext>
            </a:extLst>
          </p:cNvPr>
          <p:cNvPicPr>
            <a:picLocks noChangeAspect="1"/>
          </p:cNvPicPr>
          <p:nvPr/>
        </p:nvPicPr>
        <p:blipFill>
          <a:blip r:embed="rId4"/>
          <a:stretch>
            <a:fillRect/>
          </a:stretch>
        </p:blipFill>
        <p:spPr>
          <a:xfrm>
            <a:off x="7838619" y="3525422"/>
            <a:ext cx="825500" cy="825500"/>
          </a:xfrm>
          <a:prstGeom prst="rect">
            <a:avLst/>
          </a:prstGeom>
        </p:spPr>
      </p:pic>
      <p:pic>
        <p:nvPicPr>
          <p:cNvPr id="5" name="Decorative Icon - No Share" descr="No Camera">
            <a:extLst>
              <a:ext uri="{FF2B5EF4-FFF2-40B4-BE49-F238E27FC236}">
                <a16:creationId xmlns:a16="http://schemas.microsoft.com/office/drawing/2014/main" id="{C8335280-A06F-4AEA-90C7-FB37EA83D8F9}"/>
              </a:ext>
            </a:extLst>
          </p:cNvPr>
          <p:cNvPicPr>
            <a:picLocks noChangeAspect="1"/>
          </p:cNvPicPr>
          <p:nvPr/>
        </p:nvPicPr>
        <p:blipFill>
          <a:blip r:embed="rId5"/>
          <a:stretch>
            <a:fillRect/>
          </a:stretch>
        </p:blipFill>
        <p:spPr>
          <a:xfrm>
            <a:off x="9267048" y="3525422"/>
            <a:ext cx="825500" cy="825500"/>
          </a:xfrm>
          <a:prstGeom prst="rect">
            <a:avLst/>
          </a:prstGeom>
        </p:spPr>
      </p:pic>
    </p:spTree>
    <p:extLst>
      <p:ext uri="{BB962C8B-B14F-4D97-AF65-F5344CB8AC3E}">
        <p14:creationId xmlns:p14="http://schemas.microsoft.com/office/powerpoint/2010/main" val="368455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338C5AC-9B7C-DC35-7C37-26A831FBDEF3}"/>
              </a:ext>
            </a:extLst>
          </p:cNvPr>
          <p:cNvSpPr>
            <a:spLocks noGrp="1"/>
          </p:cNvSpPr>
          <p:nvPr>
            <p:ph type="title"/>
          </p:nvPr>
        </p:nvSpPr>
        <p:spPr>
          <a:xfrm>
            <a:off x="288095" y="148406"/>
            <a:ext cx="11277600" cy="430887"/>
          </a:xfrm>
        </p:spPr>
        <p:txBody>
          <a:bodyPr/>
          <a:lstStyle/>
          <a:p>
            <a:r>
              <a:rPr lang="en-US" sz="2800">
                <a:solidFill>
                  <a:srgbClr val="0D84F3"/>
                </a:solidFill>
                <a:latin typeface="Segoe UI Semibold"/>
                <a:cs typeface="Segoe UI Semibold"/>
              </a:rPr>
              <a:t>VIRTUAL ONLY SESSIONS: Roles Cheat Sheet</a:t>
            </a:r>
          </a:p>
        </p:txBody>
      </p:sp>
      <p:sp>
        <p:nvSpPr>
          <p:cNvPr id="7" name="Content Placeholder 2">
            <a:extLst>
              <a:ext uri="{FF2B5EF4-FFF2-40B4-BE49-F238E27FC236}">
                <a16:creationId xmlns:a16="http://schemas.microsoft.com/office/drawing/2014/main" id="{84487C50-1398-CE18-B347-C9C910E85ED2}"/>
              </a:ext>
            </a:extLst>
          </p:cNvPr>
          <p:cNvSpPr>
            <a:spLocks noGrp="1"/>
          </p:cNvSpPr>
          <p:nvPr>
            <p:ph idx="1"/>
          </p:nvPr>
        </p:nvSpPr>
        <p:spPr>
          <a:xfrm>
            <a:off x="376825" y="809859"/>
            <a:ext cx="2929843" cy="5673367"/>
          </a:xfrm>
          <a:noFill/>
        </p:spPr>
        <p:txBody>
          <a:bodyPr vert="horz" lIns="91440" tIns="45720" rIns="91440" bIns="45720" rtlCol="0" anchor="t">
            <a:normAutofit/>
          </a:bodyPr>
          <a:lstStyle/>
          <a:p>
            <a:pPr marL="0" indent="0">
              <a:spcBef>
                <a:spcPts val="0"/>
              </a:spcBef>
              <a:buNone/>
            </a:pPr>
            <a:r>
              <a:rPr lang="en-US" sz="1600" b="1">
                <a:solidFill>
                  <a:srgbClr val="2A436E"/>
                </a:solidFill>
                <a:latin typeface="Segoe UI"/>
                <a:cs typeface="Segoe UI"/>
              </a:rPr>
              <a:t>Speaker (Virtual)</a:t>
            </a:r>
            <a:r>
              <a:rPr lang="en-US" sz="1600">
                <a:solidFill>
                  <a:srgbClr val="2A436E"/>
                </a:solidFill>
                <a:latin typeface="Segoe UI"/>
                <a:cs typeface="Segoe UI"/>
              </a:rPr>
              <a:t> </a:t>
            </a:r>
            <a:endParaRPr lang="en-US">
              <a:solidFill>
                <a:srgbClr val="2A436E"/>
              </a:solidFill>
            </a:endParaRPr>
          </a:p>
          <a:p>
            <a:pPr>
              <a:lnSpc>
                <a:spcPct val="100000"/>
              </a:lnSpc>
              <a:spcBef>
                <a:spcPts val="0"/>
              </a:spcBef>
            </a:pPr>
            <a:endParaRPr lang="en-US" sz="1400">
              <a:solidFill>
                <a:srgbClr val="2A436E"/>
              </a:solidFill>
              <a:latin typeface="Segoe UI"/>
              <a:cs typeface="Segoe UI"/>
            </a:endParaRPr>
          </a:p>
          <a:p>
            <a:pPr marL="0" indent="0">
              <a:spcBef>
                <a:spcPts val="0"/>
              </a:spcBef>
              <a:buNone/>
            </a:pPr>
            <a:r>
              <a:rPr lang="en-US" sz="1400">
                <a:solidFill>
                  <a:srgbClr val="2A436E"/>
                </a:solidFill>
                <a:latin typeface="Segoe UI Semibold"/>
                <a:cs typeface="Segoe UI"/>
              </a:rPr>
              <a:t>Before:</a:t>
            </a:r>
            <a:endParaRPr lang="en-US" sz="1400">
              <a:solidFill>
                <a:srgbClr val="2A436E"/>
              </a:solidFill>
              <a:latin typeface="Segoe UI Semibold"/>
              <a:ea typeface="+mn-lt"/>
              <a:cs typeface="+mn-lt"/>
            </a:endParaRPr>
          </a:p>
          <a:p>
            <a:pPr>
              <a:spcBef>
                <a:spcPts val="0"/>
              </a:spcBef>
              <a:buFont typeface="Wingdings" pitchFamily="2" charset="2"/>
              <a:buChar char="q"/>
            </a:pPr>
            <a:r>
              <a:rPr lang="en-US" sz="1400">
                <a:solidFill>
                  <a:srgbClr val="2A436E"/>
                </a:solidFill>
                <a:latin typeface="Segoe UI"/>
                <a:cs typeface="Segoe UI"/>
              </a:rPr>
              <a:t>Use event-approved PPT</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Edit PPT closing slide</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Identify who your moderators and SMEs are – set up a backchannel chat</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Identify who is running your slides (if applicable)</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Prepare a backup plan for your slides for day-of</a:t>
            </a:r>
            <a:endParaRPr lang="en-US" sz="1400">
              <a:solidFill>
                <a:srgbClr val="2A436E"/>
              </a:solidFill>
              <a:ea typeface="+mn-lt"/>
              <a:cs typeface="+mn-lt"/>
            </a:endParaRPr>
          </a:p>
          <a:p>
            <a:pPr marL="0" indent="0">
              <a:spcBef>
                <a:spcPts val="0"/>
              </a:spcBef>
              <a:buNone/>
            </a:pPr>
            <a:endParaRPr lang="en-US" sz="1400">
              <a:solidFill>
                <a:srgbClr val="2A436E"/>
              </a:solidFill>
              <a:latin typeface="Segoe UI Semibold"/>
              <a:cs typeface="Segoe UI"/>
            </a:endParaRPr>
          </a:p>
          <a:p>
            <a:pPr marL="0" indent="0">
              <a:spcBef>
                <a:spcPts val="0"/>
              </a:spcBef>
              <a:buNone/>
            </a:pPr>
            <a:r>
              <a:rPr lang="en-US" sz="1400">
                <a:solidFill>
                  <a:srgbClr val="2A436E"/>
                </a:solidFill>
                <a:latin typeface="Segoe UI Semibold"/>
                <a:cs typeface="Segoe UI"/>
              </a:rPr>
              <a:t>Day-of:</a:t>
            </a:r>
            <a:endParaRPr lang="en-US" sz="1400">
              <a:solidFill>
                <a:srgbClr val="2A436E"/>
              </a:solidFill>
              <a:latin typeface="Segoe UI Semibold"/>
              <a:ea typeface="+mn-lt"/>
              <a:cs typeface="+mn-lt"/>
            </a:endParaRPr>
          </a:p>
          <a:p>
            <a:pPr>
              <a:spcBef>
                <a:spcPts val="0"/>
              </a:spcBef>
              <a:buFont typeface="Wingdings" pitchFamily="2" charset="2"/>
              <a:buChar char="q"/>
            </a:pPr>
            <a:r>
              <a:rPr lang="en-US" sz="1400">
                <a:solidFill>
                  <a:srgbClr val="2A436E"/>
                </a:solidFill>
                <a:latin typeface="Segoe UI"/>
                <a:cs typeface="Segoe UI"/>
              </a:rPr>
              <a:t>Ensure your presentation machine(s) have no pending updates</a:t>
            </a:r>
          </a:p>
          <a:p>
            <a:pPr>
              <a:spcBef>
                <a:spcPts val="0"/>
              </a:spcBef>
              <a:buFont typeface="Wingdings" pitchFamily="2" charset="2"/>
              <a:buChar char="q"/>
            </a:pPr>
            <a:r>
              <a:rPr lang="en-US" sz="1400">
                <a:solidFill>
                  <a:srgbClr val="2A436E"/>
                </a:solidFill>
                <a:latin typeface="Segoe UI"/>
                <a:cs typeface="Segoe UI"/>
              </a:rPr>
              <a:t>Set up your device properly for screen sharing</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Wear camera-ready clothing</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Arrive 20 minutes early</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Start and end on time</a:t>
            </a:r>
          </a:p>
          <a:p>
            <a:pPr>
              <a:spcBef>
                <a:spcPts val="0"/>
              </a:spcBef>
              <a:buFont typeface="Wingdings" pitchFamily="2" charset="2"/>
              <a:buChar char="q"/>
            </a:pPr>
            <a:r>
              <a:rPr lang="en-US" sz="1400">
                <a:solidFill>
                  <a:srgbClr val="2A436E"/>
                </a:solidFill>
                <a:latin typeface="Segoe UI"/>
                <a:cs typeface="Segoe UI"/>
              </a:rPr>
              <a:t>Promote the session evaluation</a:t>
            </a:r>
            <a:endParaRPr lang="en-US" sz="1400">
              <a:solidFill>
                <a:srgbClr val="2A436E"/>
              </a:solidFill>
              <a:ea typeface="+mn-lt"/>
              <a:cs typeface="+mn-lt"/>
            </a:endParaRPr>
          </a:p>
          <a:p>
            <a:pPr marL="0" indent="0">
              <a:lnSpc>
                <a:spcPct val="100000"/>
              </a:lnSpc>
              <a:spcBef>
                <a:spcPts val="0"/>
              </a:spcBef>
              <a:buNone/>
            </a:pPr>
            <a:endParaRPr lang="en-US" sz="1400">
              <a:solidFill>
                <a:srgbClr val="000000"/>
              </a:solidFill>
              <a:latin typeface="Segoe UI"/>
              <a:cs typeface="Segoe UI"/>
            </a:endParaRPr>
          </a:p>
          <a:p>
            <a:endParaRPr lang="en-US" sz="1400" b="1">
              <a:solidFill>
                <a:srgbClr val="000000"/>
              </a:solidFill>
            </a:endParaRPr>
          </a:p>
        </p:txBody>
      </p:sp>
      <p:sp>
        <p:nvSpPr>
          <p:cNvPr id="6" name="Content Placeholder 2">
            <a:extLst>
              <a:ext uri="{FF2B5EF4-FFF2-40B4-BE49-F238E27FC236}">
                <a16:creationId xmlns:a16="http://schemas.microsoft.com/office/drawing/2014/main" id="{82C161EE-4614-EA45-84CD-3CC2466B4B3A}"/>
              </a:ext>
            </a:extLst>
          </p:cNvPr>
          <p:cNvSpPr txBox="1">
            <a:spLocks/>
          </p:cNvSpPr>
          <p:nvPr/>
        </p:nvSpPr>
        <p:spPr>
          <a:xfrm>
            <a:off x="3519352" y="807930"/>
            <a:ext cx="2929843" cy="5673367"/>
          </a:xfrm>
          <a:prstGeom prst="rect">
            <a:avLst/>
          </a:prstGeom>
          <a:noFill/>
        </p:spPr>
        <p:txBody>
          <a:bodyPr vert="horz" wrap="square"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00" b="1">
                <a:solidFill>
                  <a:srgbClr val="2A436E"/>
                </a:solidFill>
                <a:latin typeface="Segoe UI"/>
                <a:cs typeface="Segoe UI"/>
              </a:rPr>
              <a:t>Subject Matter Expert </a:t>
            </a:r>
            <a:endParaRPr lang="en-US" sz="1600">
              <a:solidFill>
                <a:srgbClr val="2A436E"/>
              </a:solidFill>
              <a:ea typeface="+mn-lt"/>
              <a:cs typeface="+mn-lt"/>
            </a:endParaRPr>
          </a:p>
          <a:p>
            <a:pPr marL="0" indent="0">
              <a:spcBef>
                <a:spcPts val="0"/>
              </a:spcBef>
              <a:buNone/>
            </a:pPr>
            <a:r>
              <a:rPr lang="en-US" sz="1600" b="1">
                <a:solidFill>
                  <a:srgbClr val="2A436E"/>
                </a:solidFill>
                <a:latin typeface="Segoe UI"/>
                <a:cs typeface="Segoe UI"/>
              </a:rPr>
              <a:t>(Virtual - </a:t>
            </a:r>
            <a:r>
              <a:rPr lang="en-US" sz="1600" i="1">
                <a:solidFill>
                  <a:srgbClr val="2A436E"/>
                </a:solidFill>
                <a:latin typeface="Segoe UI"/>
                <a:cs typeface="Segoe UI"/>
              </a:rPr>
              <a:t>Optional Role</a:t>
            </a:r>
            <a:r>
              <a:rPr lang="en-US" sz="1600" b="1">
                <a:solidFill>
                  <a:srgbClr val="2A436E"/>
                </a:solidFill>
                <a:latin typeface="Segoe UI"/>
                <a:cs typeface="Segoe UI"/>
              </a:rPr>
              <a:t>)</a:t>
            </a:r>
            <a:endParaRPr lang="en-US">
              <a:solidFill>
                <a:srgbClr val="2A436E"/>
              </a:solidFill>
            </a:endParaRPr>
          </a:p>
          <a:p>
            <a:pPr>
              <a:spcBef>
                <a:spcPts val="0"/>
              </a:spcBef>
            </a:pPr>
            <a:endParaRPr lang="en-US" sz="1400">
              <a:solidFill>
                <a:srgbClr val="2A436E"/>
              </a:solidFill>
              <a:latin typeface="Segoe UI"/>
              <a:cs typeface="Segoe UI"/>
            </a:endParaRPr>
          </a:p>
          <a:p>
            <a:pPr>
              <a:lnSpc>
                <a:spcPct val="120000"/>
              </a:lnSpc>
              <a:spcBef>
                <a:spcPts val="0"/>
              </a:spcBef>
              <a:buFont typeface="Wingdings" pitchFamily="2" charset="2"/>
              <a:buChar char="q"/>
            </a:pPr>
            <a:r>
              <a:rPr lang="en-US" sz="1400">
                <a:solidFill>
                  <a:srgbClr val="2A436E"/>
                </a:solidFill>
                <a:latin typeface="Segoe UI"/>
                <a:cs typeface="Segoe UI"/>
              </a:rPr>
              <a:t>Ensure your presentation machine(s) have no pending updates</a:t>
            </a:r>
            <a:endParaRPr lang="en-US" sz="1400">
              <a:solidFill>
                <a:srgbClr val="2A436E"/>
              </a:solidFill>
              <a:ea typeface="+mn-lt"/>
              <a:cs typeface="+mn-lt"/>
            </a:endParaRPr>
          </a:p>
          <a:p>
            <a:pPr>
              <a:lnSpc>
                <a:spcPct val="120000"/>
              </a:lnSpc>
              <a:spcBef>
                <a:spcPts val="0"/>
              </a:spcBef>
              <a:buFont typeface="Wingdings" pitchFamily="2" charset="2"/>
              <a:buChar char="q"/>
            </a:pPr>
            <a:r>
              <a:rPr lang="en-US" sz="1400">
                <a:solidFill>
                  <a:srgbClr val="2A436E"/>
                </a:solidFill>
                <a:latin typeface="Segoe UI"/>
                <a:cs typeface="Segoe UI"/>
              </a:rPr>
              <a:t>Join 20 minutes early</a:t>
            </a:r>
            <a:endParaRPr lang="en-US" sz="1400">
              <a:solidFill>
                <a:srgbClr val="2A436E"/>
              </a:solidFill>
              <a:ea typeface="+mn-lt"/>
              <a:cs typeface="+mn-lt"/>
            </a:endParaRPr>
          </a:p>
          <a:p>
            <a:pPr>
              <a:lnSpc>
                <a:spcPct val="120000"/>
              </a:lnSpc>
              <a:spcBef>
                <a:spcPts val="0"/>
              </a:spcBef>
              <a:buFont typeface="Wingdings" pitchFamily="2" charset="2"/>
              <a:buChar char="q"/>
            </a:pPr>
            <a:r>
              <a:rPr lang="en-US" sz="1400">
                <a:solidFill>
                  <a:srgbClr val="2A436E"/>
                </a:solidFill>
                <a:latin typeface="Segoe UI"/>
                <a:cs typeface="Segoe UI"/>
              </a:rPr>
              <a:t>Coordinate with speakers and moderators and agree on level of interaction during the session</a:t>
            </a:r>
            <a:endParaRPr lang="en-US" sz="1400">
              <a:solidFill>
                <a:srgbClr val="2A436E"/>
              </a:solidFill>
              <a:ea typeface="+mn-lt"/>
              <a:cs typeface="+mn-lt"/>
            </a:endParaRPr>
          </a:p>
          <a:p>
            <a:pPr>
              <a:lnSpc>
                <a:spcPct val="120000"/>
              </a:lnSpc>
              <a:spcBef>
                <a:spcPts val="0"/>
              </a:spcBef>
              <a:buFont typeface="Wingdings" pitchFamily="2" charset="2"/>
              <a:buChar char="q"/>
            </a:pPr>
            <a:r>
              <a:rPr lang="en-US" sz="1400">
                <a:solidFill>
                  <a:srgbClr val="2A436E"/>
                </a:solidFill>
                <a:latin typeface="Segoe UI"/>
                <a:cs typeface="Segoe UI"/>
              </a:rPr>
              <a:t>Answer chat questions if agreed upon</a:t>
            </a:r>
            <a:endParaRPr lang="en-US" sz="1400">
              <a:solidFill>
                <a:srgbClr val="2A436E"/>
              </a:solidFill>
              <a:ea typeface="+mn-lt"/>
              <a:cs typeface="+mn-lt"/>
            </a:endParaRPr>
          </a:p>
          <a:p>
            <a:pPr>
              <a:lnSpc>
                <a:spcPct val="120000"/>
              </a:lnSpc>
              <a:spcBef>
                <a:spcPts val="0"/>
              </a:spcBef>
              <a:buFont typeface="Wingdings" pitchFamily="2" charset="2"/>
              <a:buChar char="q"/>
            </a:pPr>
            <a:r>
              <a:rPr lang="en-US" sz="1400">
                <a:solidFill>
                  <a:srgbClr val="2A436E"/>
                </a:solidFill>
                <a:latin typeface="Segoe UI"/>
                <a:cs typeface="Segoe UI"/>
              </a:rPr>
              <a:t>Don't come off mute unless agreed upon</a:t>
            </a:r>
            <a:endParaRPr lang="en-US">
              <a:solidFill>
                <a:srgbClr val="2A436E"/>
              </a:solidFill>
            </a:endParaRPr>
          </a:p>
          <a:p>
            <a:pPr marL="0" indent="0">
              <a:spcBef>
                <a:spcPts val="0"/>
              </a:spcBef>
              <a:buFont typeface="Wingdings" panose="05000000000000000000" pitchFamily="2" charset="2"/>
              <a:buNone/>
            </a:pPr>
            <a:endParaRPr lang="en-US" sz="1400">
              <a:solidFill>
                <a:srgbClr val="000000"/>
              </a:solidFill>
              <a:latin typeface="Segoe UI"/>
              <a:cs typeface="Segoe UI"/>
            </a:endParaRPr>
          </a:p>
          <a:p>
            <a:endParaRPr lang="en-US" sz="1400" b="1">
              <a:solidFill>
                <a:srgbClr val="000000"/>
              </a:solidFill>
            </a:endParaRPr>
          </a:p>
        </p:txBody>
      </p:sp>
      <p:sp>
        <p:nvSpPr>
          <p:cNvPr id="9" name="Content Placeholder 3">
            <a:extLst>
              <a:ext uri="{FF2B5EF4-FFF2-40B4-BE49-F238E27FC236}">
                <a16:creationId xmlns:a16="http://schemas.microsoft.com/office/drawing/2014/main" id="{63AAC568-D79E-536E-4331-E861019F5022}"/>
              </a:ext>
            </a:extLst>
          </p:cNvPr>
          <p:cNvSpPr txBox="1">
            <a:spLocks/>
          </p:cNvSpPr>
          <p:nvPr/>
        </p:nvSpPr>
        <p:spPr>
          <a:xfrm>
            <a:off x="6883398" y="811128"/>
            <a:ext cx="5201142" cy="604856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600" b="1">
                <a:solidFill>
                  <a:srgbClr val="2A436E"/>
                </a:solidFill>
                <a:latin typeface="Segoe UI"/>
                <a:cs typeface="Segoe UI"/>
              </a:rPr>
              <a:t>Moderator (Virtual)</a:t>
            </a:r>
            <a:endParaRPr lang="en-US" sz="1600">
              <a:solidFill>
                <a:srgbClr val="2A436E"/>
              </a:solidFill>
              <a:latin typeface="Segoe UI"/>
              <a:cs typeface="Segoe UI"/>
            </a:endParaRPr>
          </a:p>
          <a:p>
            <a:pPr>
              <a:lnSpc>
                <a:spcPct val="120000"/>
              </a:lnSpc>
              <a:spcBef>
                <a:spcPts val="0"/>
              </a:spcBef>
              <a:buFont typeface="Wingdings" pitchFamily="2" charset="2"/>
              <a:buChar char="q"/>
            </a:pPr>
            <a:r>
              <a:rPr lang="en-US" sz="1300">
                <a:solidFill>
                  <a:srgbClr val="2A436E"/>
                </a:solidFill>
                <a:latin typeface="Segoe UI"/>
                <a:cs typeface="Segoe UI"/>
              </a:rPr>
              <a:t>Ensure your presentation machine(s) have no pending updates</a:t>
            </a:r>
            <a:endParaRPr lang="en-US" sz="1300">
              <a:solidFill>
                <a:srgbClr val="2A436E"/>
              </a:solidFill>
              <a:highlight>
                <a:srgbClr val="FFFF00"/>
              </a:highlight>
              <a:latin typeface="Segoe UI"/>
              <a:cs typeface="Segoe UI"/>
            </a:endParaRPr>
          </a:p>
          <a:p>
            <a:pPr>
              <a:lnSpc>
                <a:spcPct val="120000"/>
              </a:lnSpc>
              <a:spcBef>
                <a:spcPts val="0"/>
              </a:spcBef>
              <a:buFont typeface="Wingdings" pitchFamily="2" charset="2"/>
              <a:buChar char="q"/>
            </a:pPr>
            <a:r>
              <a:rPr lang="en-US" sz="1300">
                <a:solidFill>
                  <a:srgbClr val="2A436E"/>
                </a:solidFill>
                <a:latin typeface="Segoe UI"/>
                <a:cs typeface="Segoe UI"/>
              </a:rPr>
              <a:t>Join session in Teams 20 mins early</a:t>
            </a:r>
            <a:endParaRPr lang="en-US" sz="1300">
              <a:solidFill>
                <a:srgbClr val="2A436E"/>
              </a:solidFill>
              <a:highlight>
                <a:srgbClr val="FFFF00"/>
              </a:highlight>
              <a:latin typeface="Segoe UI"/>
              <a:cs typeface="Segoe UI"/>
            </a:endParaRPr>
          </a:p>
          <a:p>
            <a:pPr>
              <a:lnSpc>
                <a:spcPct val="120000"/>
              </a:lnSpc>
              <a:spcBef>
                <a:spcPts val="0"/>
              </a:spcBef>
              <a:buFont typeface="Wingdings" pitchFamily="2" charset="2"/>
              <a:buChar char="q"/>
            </a:pPr>
            <a:r>
              <a:rPr lang="en-US" sz="1300">
                <a:solidFill>
                  <a:srgbClr val="2A436E"/>
                </a:solidFill>
                <a:latin typeface="Segoe UI"/>
                <a:cs typeface="Segoe UI"/>
              </a:rPr>
              <a:t>Ensure video and audio feed are good</a:t>
            </a:r>
          </a:p>
          <a:p>
            <a:pPr>
              <a:lnSpc>
                <a:spcPct val="120000"/>
              </a:lnSpc>
              <a:spcBef>
                <a:spcPts val="0"/>
              </a:spcBef>
              <a:buFont typeface="Wingdings" pitchFamily="2" charset="2"/>
              <a:buChar char="q"/>
            </a:pPr>
            <a:r>
              <a:rPr lang="en-US" sz="1300" b="1">
                <a:solidFill>
                  <a:srgbClr val="2A436E"/>
                </a:solidFill>
                <a:latin typeface="Segoe UI"/>
                <a:cs typeface="Segoe UI"/>
              </a:rPr>
              <a:t>Reject </a:t>
            </a:r>
            <a:r>
              <a:rPr lang="en-US" sz="1300">
                <a:solidFill>
                  <a:srgbClr val="2A436E"/>
                </a:solidFill>
                <a:latin typeface="Segoe UI"/>
                <a:cs typeface="Segoe UI"/>
              </a:rPr>
              <a:t>any users that appear in the Meeting Lobby</a:t>
            </a:r>
          </a:p>
          <a:p>
            <a:pPr>
              <a:lnSpc>
                <a:spcPct val="120000"/>
              </a:lnSpc>
              <a:spcBef>
                <a:spcPts val="0"/>
              </a:spcBef>
              <a:buFont typeface="Wingdings" pitchFamily="2" charset="2"/>
              <a:buChar char="q"/>
            </a:pPr>
            <a:r>
              <a:rPr lang="en-US" sz="1300">
                <a:solidFill>
                  <a:srgbClr val="2A436E"/>
                </a:solidFill>
                <a:latin typeface="Segoe UI"/>
                <a:cs typeface="Segoe UI"/>
              </a:rPr>
              <a:t>Introduce yourself in the chat</a:t>
            </a:r>
            <a:endParaRPr lang="en-US" sz="1300">
              <a:solidFill>
                <a:srgbClr val="2A436E"/>
              </a:solidFill>
            </a:endParaRPr>
          </a:p>
          <a:p>
            <a:pPr>
              <a:lnSpc>
                <a:spcPct val="120000"/>
              </a:lnSpc>
              <a:spcBef>
                <a:spcPts val="0"/>
              </a:spcBef>
              <a:buFont typeface="Wingdings" pitchFamily="2" charset="2"/>
              <a:buChar char="q"/>
            </a:pPr>
            <a:r>
              <a:rPr lang="en-US" sz="1300">
                <a:solidFill>
                  <a:srgbClr val="2A436E"/>
                </a:solidFill>
                <a:latin typeface="Segoe UI"/>
                <a:cs typeface="Segoe UI"/>
              </a:rPr>
              <a:t>Ensure the session starts on time / Kick-off the session by reading and sharing the NDA, Inclusivity, and Hybrid Guidelines slides</a:t>
            </a:r>
          </a:p>
          <a:p>
            <a:pPr>
              <a:lnSpc>
                <a:spcPct val="120000"/>
              </a:lnSpc>
              <a:spcBef>
                <a:spcPts val="0"/>
              </a:spcBef>
              <a:buFont typeface="Wingdings" pitchFamily="2" charset="2"/>
              <a:buChar char="q"/>
            </a:pPr>
            <a:r>
              <a:rPr lang="en-US" sz="1300" u="sng">
                <a:solidFill>
                  <a:srgbClr val="2A436E"/>
                </a:solidFill>
                <a:latin typeface="Segoe UI"/>
                <a:cs typeface="Segoe UI"/>
              </a:rPr>
              <a:t>Start</a:t>
            </a:r>
            <a:r>
              <a:rPr lang="en-US" sz="1300">
                <a:solidFill>
                  <a:srgbClr val="2A436E"/>
                </a:solidFill>
                <a:latin typeface="Segoe UI"/>
                <a:cs typeface="Segoe UI"/>
              </a:rPr>
              <a:t> the session recording</a:t>
            </a:r>
          </a:p>
          <a:p>
            <a:pPr>
              <a:lnSpc>
                <a:spcPct val="120000"/>
              </a:lnSpc>
              <a:spcBef>
                <a:spcPts val="0"/>
              </a:spcBef>
              <a:buFont typeface="Wingdings" pitchFamily="2" charset="2"/>
              <a:buChar char="q"/>
            </a:pPr>
            <a:r>
              <a:rPr lang="en-US" sz="1300">
                <a:solidFill>
                  <a:srgbClr val="2A436E"/>
                </a:solidFill>
                <a:latin typeface="Segoe UI"/>
                <a:cs typeface="Segoe UI"/>
              </a:rPr>
              <a:t>Ensure the session starts on time / Kick-off the session by reading and sharing the NDA and Inclusivity slides</a:t>
            </a:r>
          </a:p>
          <a:p>
            <a:pPr>
              <a:lnSpc>
                <a:spcPct val="120000"/>
              </a:lnSpc>
              <a:spcBef>
                <a:spcPts val="0"/>
              </a:spcBef>
              <a:buFont typeface="Wingdings" pitchFamily="2" charset="2"/>
              <a:buChar char="q"/>
            </a:pPr>
            <a:r>
              <a:rPr lang="en-US" sz="1300">
                <a:solidFill>
                  <a:srgbClr val="2A436E"/>
                </a:solidFill>
                <a:latin typeface="Segoe UI"/>
                <a:cs typeface="Segoe UI"/>
              </a:rPr>
              <a:t>Mute people as needed</a:t>
            </a:r>
          </a:p>
          <a:p>
            <a:pPr>
              <a:lnSpc>
                <a:spcPct val="120000"/>
              </a:lnSpc>
              <a:spcBef>
                <a:spcPts val="0"/>
              </a:spcBef>
              <a:buFont typeface="Wingdings" pitchFamily="2" charset="2"/>
              <a:buChar char="q"/>
            </a:pPr>
            <a:r>
              <a:rPr lang="en-US" sz="1300">
                <a:solidFill>
                  <a:srgbClr val="2A436E"/>
                </a:solidFill>
                <a:latin typeface="Segoe UI"/>
                <a:cs typeface="Segoe UI"/>
              </a:rPr>
              <a:t>Moderate the chat, enforce code of conduct online, keep the chat positive and engaging, help identify questions for speakers and in room moderator to voice</a:t>
            </a:r>
            <a:endParaRPr lang="en-US" sz="1300">
              <a:solidFill>
                <a:srgbClr val="2A436E"/>
              </a:solidFill>
            </a:endParaRPr>
          </a:p>
          <a:p>
            <a:pPr>
              <a:lnSpc>
                <a:spcPct val="120000"/>
              </a:lnSpc>
              <a:spcBef>
                <a:spcPts val="0"/>
              </a:spcBef>
              <a:buFont typeface="Wingdings" pitchFamily="2" charset="2"/>
              <a:buChar char="q"/>
            </a:pPr>
            <a:r>
              <a:rPr lang="en-US" sz="1300">
                <a:solidFill>
                  <a:srgbClr val="2A436E"/>
                </a:solidFill>
                <a:latin typeface="Segoe UI"/>
                <a:cs typeface="Segoe UI"/>
              </a:rPr>
              <a:t>Give speaker a T-15 min warning to allow for Q&amp;A (unless otherwise agreed upon)</a:t>
            </a:r>
          </a:p>
          <a:p>
            <a:pPr>
              <a:lnSpc>
                <a:spcPct val="120000"/>
              </a:lnSpc>
              <a:spcBef>
                <a:spcPts val="0"/>
              </a:spcBef>
              <a:buFont typeface="Wingdings" pitchFamily="2" charset="2"/>
              <a:buChar char="q"/>
            </a:pPr>
            <a:r>
              <a:rPr lang="en-US" sz="1300">
                <a:solidFill>
                  <a:srgbClr val="2A436E"/>
                </a:solidFill>
                <a:latin typeface="Segoe UI"/>
                <a:cs typeface="Segoe UI"/>
              </a:rPr>
              <a:t>Work with moderators to identify questions from chat for speakers</a:t>
            </a:r>
          </a:p>
          <a:p>
            <a:pPr>
              <a:lnSpc>
                <a:spcPct val="120000"/>
              </a:lnSpc>
              <a:spcBef>
                <a:spcPts val="0"/>
              </a:spcBef>
              <a:buFont typeface="Wingdings" pitchFamily="2" charset="2"/>
              <a:buChar char="q"/>
            </a:pPr>
            <a:r>
              <a:rPr lang="en-US" sz="1300">
                <a:solidFill>
                  <a:srgbClr val="2A436E"/>
                </a:solidFill>
                <a:latin typeface="Segoe UI"/>
                <a:cs typeface="Segoe UI"/>
              </a:rPr>
              <a:t>Ensure the session ends on time / Read closing slide and promote session evaluations</a:t>
            </a:r>
          </a:p>
          <a:p>
            <a:pPr>
              <a:lnSpc>
                <a:spcPct val="120000"/>
              </a:lnSpc>
              <a:spcBef>
                <a:spcPts val="0"/>
              </a:spcBef>
              <a:buFont typeface="Wingdings" pitchFamily="2" charset="2"/>
              <a:buChar char="q"/>
            </a:pPr>
            <a:r>
              <a:rPr lang="en-US" sz="1300">
                <a:solidFill>
                  <a:srgbClr val="2A436E"/>
                </a:solidFill>
                <a:latin typeface="Segoe UI"/>
                <a:cs typeface="Segoe UI"/>
              </a:rPr>
              <a:t>Post the evaluations link in the chat</a:t>
            </a:r>
            <a:endParaRPr lang="en-US" sz="1300">
              <a:solidFill>
                <a:srgbClr val="2A436E"/>
              </a:solidFill>
            </a:endParaRPr>
          </a:p>
          <a:p>
            <a:pPr>
              <a:lnSpc>
                <a:spcPct val="120000"/>
              </a:lnSpc>
              <a:spcBef>
                <a:spcPts val="0"/>
              </a:spcBef>
              <a:buFont typeface="Wingdings" pitchFamily="2" charset="2"/>
              <a:buChar char="q"/>
            </a:pPr>
            <a:r>
              <a:rPr lang="en-US" sz="1300" u="sng">
                <a:solidFill>
                  <a:srgbClr val="2A436E"/>
                </a:solidFill>
                <a:latin typeface="Segoe UI"/>
                <a:cs typeface="Segoe UI"/>
              </a:rPr>
              <a:t>Stop</a:t>
            </a:r>
            <a:r>
              <a:rPr lang="en-US" sz="1300">
                <a:solidFill>
                  <a:srgbClr val="2A436E"/>
                </a:solidFill>
                <a:latin typeface="Segoe UI"/>
                <a:cs typeface="Segoe UI"/>
              </a:rPr>
              <a:t> the recording</a:t>
            </a:r>
            <a:endParaRPr lang="en-US" sz="1300" strike="sngStrike">
              <a:solidFill>
                <a:srgbClr val="2A436E"/>
              </a:solidFill>
            </a:endParaRPr>
          </a:p>
        </p:txBody>
      </p:sp>
      <p:cxnSp>
        <p:nvCxnSpPr>
          <p:cNvPr id="2" name="Straight Arrow Connector 1">
            <a:extLst>
              <a:ext uri="{FF2B5EF4-FFF2-40B4-BE49-F238E27FC236}">
                <a16:creationId xmlns:a16="http://schemas.microsoft.com/office/drawing/2014/main" id="{6292025D-5ADE-A866-0C40-2B093678B869}"/>
              </a:ext>
              <a:ext uri="{C183D7F6-B498-43B3-948B-1728B52AA6E4}">
                <adec:decorative xmlns:adec="http://schemas.microsoft.com/office/drawing/2017/decorative" val="1"/>
              </a:ext>
            </a:extLst>
          </p:cNvPr>
          <p:cNvCxnSpPr/>
          <p:nvPr/>
        </p:nvCxnSpPr>
        <p:spPr>
          <a:xfrm flipH="1">
            <a:off x="6642691" y="854344"/>
            <a:ext cx="17286" cy="5757617"/>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7D26924-AE53-E2F0-446C-9BD303C0AD8E}"/>
              </a:ext>
              <a:ext uri="{C183D7F6-B498-43B3-948B-1728B52AA6E4}">
                <adec:decorative xmlns:adec="http://schemas.microsoft.com/office/drawing/2017/decorative" val="1"/>
              </a:ext>
            </a:extLst>
          </p:cNvPr>
          <p:cNvCxnSpPr>
            <a:cxnSpLocks/>
          </p:cNvCxnSpPr>
          <p:nvPr/>
        </p:nvCxnSpPr>
        <p:spPr>
          <a:xfrm flipH="1">
            <a:off x="3405762" y="836194"/>
            <a:ext cx="17286" cy="5778305"/>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0842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F42A-FE9E-4FB5-A711-4D3EDC5C9E39}"/>
              </a:ext>
            </a:extLst>
          </p:cNvPr>
          <p:cNvSpPr>
            <a:spLocks noGrp="1"/>
          </p:cNvSpPr>
          <p:nvPr>
            <p:ph type="title"/>
          </p:nvPr>
        </p:nvSpPr>
        <p:spPr/>
        <p:txBody>
          <a:bodyPr/>
          <a:lstStyle/>
          <a:p>
            <a:r>
              <a:rPr lang="en-US"/>
              <a:t>Inclusive Session Guidelines</a:t>
            </a:r>
          </a:p>
        </p:txBody>
      </p:sp>
      <p:sp>
        <p:nvSpPr>
          <p:cNvPr id="3" name="Title 1">
            <a:extLst>
              <a:ext uri="{FF2B5EF4-FFF2-40B4-BE49-F238E27FC236}">
                <a16:creationId xmlns:a16="http://schemas.microsoft.com/office/drawing/2014/main" id="{7CD4F23A-EC31-409F-9A99-C36964CC95D4}"/>
              </a:ext>
            </a:extLst>
          </p:cNvPr>
          <p:cNvSpPr txBox="1">
            <a:spLocks/>
          </p:cNvSpPr>
          <p:nvPr/>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2A436E">
                    <a:alpha val="90000"/>
                  </a:srgbClr>
                </a:solidFill>
                <a:effectLst/>
                <a:uLnTx/>
                <a:uFillTx/>
                <a:latin typeface="Segoe UI" panose="020B0502040204020203" pitchFamily="34" charset="0"/>
                <a:ea typeface="+mj-ea"/>
                <a:cs typeface="Segoe UI" panose="020B0502040204020203" pitchFamily="34" charset="0"/>
              </a:rPr>
              <a:t>Please practice these tips while in Summit Sessions.</a:t>
            </a:r>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312160"/>
            <a:ext cx="3606799"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Code of Conduct</a:t>
            </a:r>
          </a:p>
        </p:txBody>
      </p:sp>
      <p:sp>
        <p:nvSpPr>
          <p:cNvPr id="8" name="Decorative - Dash">
            <a:extLst>
              <a:ext uri="{FF2B5EF4-FFF2-40B4-BE49-F238E27FC236}">
                <a16:creationId xmlns:a16="http://schemas.microsoft.com/office/drawing/2014/main" id="{4203D18A-2CC6-4B21-9A02-1FED921E6C17}"/>
              </a:ext>
              <a:ext uri="{C183D7F6-B498-43B3-948B-1728B52AA6E4}">
                <adec:decorative xmlns:adec="http://schemas.microsoft.com/office/drawing/2017/decorative" val="1"/>
              </a:ext>
            </a:extLst>
          </p:cNvPr>
          <p:cNvSpPr/>
          <p:nvPr/>
        </p:nvSpPr>
        <p:spPr>
          <a:xfrm>
            <a:off x="544751" y="290112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welcoming and respectful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aware of others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open to all questions &amp; viewpoints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understanding of differences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friendly and patient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kind and considerate to others</a:t>
            </a:r>
          </a:p>
        </p:txBody>
      </p:sp>
      <p:sp>
        <p:nvSpPr>
          <p:cNvPr id="6" name="Title 1">
            <a:extLst>
              <a:ext uri="{FF2B5EF4-FFF2-40B4-BE49-F238E27FC236}">
                <a16:creationId xmlns:a16="http://schemas.microsoft.com/office/drawing/2014/main" id="{F42E4E47-FFF9-46C3-B88E-C03A0EC4A944}"/>
              </a:ext>
            </a:extLst>
          </p:cNvPr>
          <p:cNvSpPr txBox="1">
            <a:spLocks/>
          </p:cNvSpPr>
          <p:nvPr/>
        </p:nvSpPr>
        <p:spPr>
          <a:xfrm>
            <a:off x="4505222" y="231216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Audience Guidance</a:t>
            </a:r>
          </a:p>
        </p:txBody>
      </p:sp>
      <p:sp>
        <p:nvSpPr>
          <p:cNvPr id="9" name="Rectangle 8">
            <a:extLst>
              <a:ext uri="{FF2B5EF4-FFF2-40B4-BE49-F238E27FC236}">
                <a16:creationId xmlns:a16="http://schemas.microsoft.com/office/drawing/2014/main" id="{E97693BB-47CB-4550-93FD-D5C2990E5F00}"/>
              </a:ext>
              <a:ext uri="{C183D7F6-B498-43B3-948B-1728B52AA6E4}">
                <adec:decorative xmlns:adec="http://schemas.microsoft.com/office/drawing/2017/decorative" val="1"/>
              </a:ext>
            </a:extLst>
          </p:cNvPr>
          <p:cNvSpPr/>
          <p:nvPr/>
        </p:nvSpPr>
        <p:spPr>
          <a:xfrm>
            <a:off x="4583351" y="290112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Use raise hand to ask a question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Questions in chat to be prefaced with Q:</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@mention to respond to an individual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Return to mute when not talking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Use alt-text for images and gifs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Immersive reader can be found by clicking on … in the meeting chat</a:t>
            </a:r>
          </a:p>
        </p:txBody>
      </p:sp>
      <p:sp>
        <p:nvSpPr>
          <p:cNvPr id="10" name="TextBox 9">
            <a:extLst>
              <a:ext uri="{FF2B5EF4-FFF2-40B4-BE49-F238E27FC236}">
                <a16:creationId xmlns:a16="http://schemas.microsoft.com/office/drawing/2014/main" id="{C7EC539F-6725-4F08-922C-DC4C01988CFE}"/>
              </a:ext>
            </a:extLst>
          </p:cNvPr>
          <p:cNvSpPr txBox="1"/>
          <p:nvPr/>
        </p:nvSpPr>
        <p:spPr>
          <a:xfrm>
            <a:off x="465018" y="5696857"/>
            <a:ext cx="3276600" cy="67710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Visit the full Event Code of Conduct or report an issue by visiting </a:t>
            </a:r>
            <a:r>
              <a:rPr kumimoji="0" lang="en-US" sz="1200" b="0" i="0" u="none" strike="noStrike" kern="1200" cap="none" spc="0" normalizeH="0" baseline="0" noProof="0" err="1">
                <a:ln>
                  <a:noFill/>
                </a:ln>
                <a:solidFill>
                  <a:srgbClr val="2A436E"/>
                </a:solidFill>
                <a:effectLst/>
                <a:uLnTx/>
                <a:uFillTx/>
                <a:latin typeface="Segoe UI" panose="020B0502040204020203" pitchFamily="34" charset="0"/>
                <a:ea typeface="+mn-ea"/>
                <a:cs typeface="Segoe UI" panose="020B0502040204020203" pitchFamily="34" charset="0"/>
              </a:rPr>
              <a:t>aka.ms</a:t>
            </a:r>
            <a:r>
              <a:rPr kumimoji="0" lang="en-US" sz="12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err="1">
                <a:ln>
                  <a:noFill/>
                </a:ln>
                <a:solidFill>
                  <a:srgbClr val="2A436E"/>
                </a:solidFill>
                <a:effectLst/>
                <a:uLnTx/>
                <a:uFillTx/>
                <a:latin typeface="Segoe UI" panose="020B0502040204020203" pitchFamily="34" charset="0"/>
                <a:ea typeface="+mn-ea"/>
                <a:cs typeface="Segoe UI" panose="020B0502040204020203" pitchFamily="34" charset="0"/>
              </a:rPr>
              <a:t>SummitCoC</a:t>
            </a:r>
            <a:r>
              <a:rPr kumimoji="0" lang="en-US" sz="12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A436E"/>
              </a:solidFill>
              <a:effectLst/>
              <a:uLnTx/>
              <a:uFillTx/>
              <a:latin typeface="Segoe UI"/>
              <a:ea typeface="+mn-ea"/>
              <a:cs typeface="+mn-cs"/>
            </a:endParaRPr>
          </a:p>
        </p:txBody>
      </p:sp>
    </p:spTree>
    <p:extLst>
      <p:ext uri="{BB962C8B-B14F-4D97-AF65-F5344CB8AC3E}">
        <p14:creationId xmlns:p14="http://schemas.microsoft.com/office/powerpoint/2010/main" val="49951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F42A-FE9E-4FB5-A711-4D3EDC5C9E39}"/>
              </a:ext>
            </a:extLst>
          </p:cNvPr>
          <p:cNvSpPr>
            <a:spLocks noGrp="1"/>
          </p:cNvSpPr>
          <p:nvPr>
            <p:ph type="title"/>
          </p:nvPr>
        </p:nvSpPr>
        <p:spPr>
          <a:xfrm>
            <a:off x="457200" y="940242"/>
            <a:ext cx="11277600" cy="567566"/>
          </a:xfrm>
        </p:spPr>
        <p:txBody>
          <a:bodyPr/>
          <a:lstStyle/>
          <a:p>
            <a:r>
              <a:rPr lang="en-US">
                <a:latin typeface="Segoe UI Semibold"/>
                <a:cs typeface="Segoe UI Semibold"/>
              </a:rPr>
              <a:t>Hybrid Session Guidelines</a:t>
            </a:r>
          </a:p>
        </p:txBody>
      </p:sp>
      <p:sp>
        <p:nvSpPr>
          <p:cNvPr id="3" name="Title 1">
            <a:extLst>
              <a:ext uri="{FF2B5EF4-FFF2-40B4-BE49-F238E27FC236}">
                <a16:creationId xmlns:a16="http://schemas.microsoft.com/office/drawing/2014/main" id="{7CD4F23A-EC31-409F-9A99-C36964CC95D4}"/>
              </a:ext>
            </a:extLst>
          </p:cNvPr>
          <p:cNvSpPr txBox="1">
            <a:spLocks/>
          </p:cNvSpPr>
          <p:nvPr/>
        </p:nvSpPr>
        <p:spPr>
          <a:xfrm>
            <a:off x="457200" y="1563978"/>
            <a:ext cx="11277600" cy="995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defRPr/>
            </a:pPr>
            <a:r>
              <a:rPr kumimoji="0" lang="en-US" sz="1400" b="0" i="0" u="none" strike="noStrike" kern="1200" cap="none" spc="0" normalizeH="0" baseline="0" noProof="0">
                <a:ln>
                  <a:noFill/>
                </a:ln>
                <a:solidFill>
                  <a:srgbClr val="2A436E"/>
                </a:solidFill>
                <a:effectLst/>
                <a:uLnTx/>
                <a:uFillTx/>
                <a:latin typeface="Segoe UI"/>
                <a:cs typeface="Segoe UI"/>
              </a:rPr>
              <a:t>Please </a:t>
            </a:r>
            <a:r>
              <a:rPr lang="en-US" sz="1400" b="0">
                <a:solidFill>
                  <a:srgbClr val="2A436E"/>
                </a:solidFill>
                <a:latin typeface="Segoe UI"/>
                <a:cs typeface="Segoe UI"/>
              </a:rPr>
              <a:t>follow </a:t>
            </a:r>
            <a:r>
              <a:rPr kumimoji="0" lang="en-US" sz="1400" b="0" i="0" u="none" strike="noStrike" kern="1200" cap="none" spc="0" normalizeH="0" baseline="0" noProof="0">
                <a:ln>
                  <a:noFill/>
                </a:ln>
                <a:solidFill>
                  <a:srgbClr val="2A436E"/>
                </a:solidFill>
                <a:effectLst/>
                <a:uLnTx/>
                <a:uFillTx/>
                <a:latin typeface="Segoe UI"/>
                <a:cs typeface="Segoe UI"/>
              </a:rPr>
              <a:t>these </a:t>
            </a:r>
            <a:r>
              <a:rPr lang="en-US" sz="1400" b="0">
                <a:solidFill>
                  <a:srgbClr val="2A436E"/>
                </a:solidFill>
                <a:latin typeface="Segoe UI"/>
                <a:cs typeface="Segoe UI"/>
              </a:rPr>
              <a:t>housekeeping notes to ensure an enjoyable experience for everyone.</a:t>
            </a:r>
          </a:p>
          <a:p>
            <a:pPr>
              <a:defRPr/>
            </a:pPr>
            <a:endParaRPr lang="en-US" sz="1400" b="0">
              <a:solidFill>
                <a:srgbClr val="2A436E"/>
              </a:solidFill>
              <a:latin typeface="Segoe UI"/>
              <a:cs typeface="Segoe UI"/>
            </a:endParaRPr>
          </a:p>
          <a:p>
            <a:pPr>
              <a:lnSpc>
                <a:spcPct val="110000"/>
              </a:lnSpc>
              <a:defRPr/>
            </a:pPr>
            <a:r>
              <a:rPr lang="en-US" sz="1400" b="0">
                <a:solidFill>
                  <a:srgbClr val="2A436E"/>
                </a:solidFill>
                <a:latin typeface="Segoe UI"/>
                <a:cs typeface="Segoe UI"/>
              </a:rPr>
              <a:t>If you would like captions as an in person or virtual attendee, please join the Teams meeting and enable from the "More..." menu under "Languages and speech".  AI translation is also available in 40 languages.</a:t>
            </a:r>
            <a:endParaRPr lang="en-US" sz="1400" b="0">
              <a:solidFill>
                <a:srgbClr val="2A436E"/>
              </a:solidFill>
              <a:latin typeface="Segoe UI Semibold"/>
              <a:cs typeface="Segoe UI Semibold"/>
            </a:endParaRPr>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73888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defRPr/>
            </a:pPr>
            <a:r>
              <a:rPr lang="en-US">
                <a:solidFill>
                  <a:srgbClr val="2A436E"/>
                </a:solidFill>
                <a:latin typeface="Segoe UI Semibold"/>
                <a:cs typeface="Segoe UI Semibold"/>
              </a:rPr>
              <a:t>In person attendees</a:t>
            </a:r>
            <a:endPar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endParaRP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55373" y="3547263"/>
            <a:ext cx="4795030" cy="24529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20000"/>
              </a:spcBef>
              <a:buNone/>
              <a:defRPr/>
            </a:pPr>
            <a:r>
              <a:rPr lang="en-US" sz="1400">
                <a:solidFill>
                  <a:srgbClr val="2A436E"/>
                </a:solidFill>
                <a:latin typeface="Segoe UI"/>
                <a:cs typeface="Segoe UI"/>
              </a:rPr>
              <a:t>Join the session in Teams </a:t>
            </a:r>
            <a:r>
              <a:rPr kumimoji="0" lang="en-US" sz="1400" b="0" i="0" u="none" strike="noStrike" kern="1200" cap="none" spc="0" normalizeH="0" baseline="0" noProof="0">
                <a:ln>
                  <a:noFill/>
                </a:ln>
                <a:solidFill>
                  <a:srgbClr val="2A436E"/>
                </a:solidFill>
                <a:effectLst/>
                <a:uLnTx/>
                <a:uFillTx/>
                <a:latin typeface="Segoe UI"/>
                <a:cs typeface="Segoe UI"/>
              </a:rPr>
              <a:t>to</a:t>
            </a:r>
            <a:r>
              <a:rPr lang="en-US" sz="1400">
                <a:solidFill>
                  <a:srgbClr val="2A436E"/>
                </a:solidFill>
                <a:latin typeface="Segoe UI"/>
                <a:cs typeface="Segoe UI"/>
              </a:rPr>
              <a:t> participate in the session chat</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Keep your devices on silent, volume off</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Please silence your cell phones</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Do not ask your question until you have a mic</a:t>
            </a:r>
            <a:endParaRPr lang="en-US" sz="1400">
              <a:solidFill>
                <a:srgbClr val="2A436E"/>
              </a:solidFill>
            </a:endParaRPr>
          </a:p>
          <a:p>
            <a:pPr marL="0" indent="0">
              <a:lnSpc>
                <a:spcPct val="100000"/>
              </a:lnSpc>
              <a:spcBef>
                <a:spcPct val="20000"/>
              </a:spcBef>
              <a:buNone/>
              <a:defRPr/>
            </a:pPr>
            <a:endParaRPr lang="en-US" sz="1400">
              <a:solidFill>
                <a:srgbClr val="2A436E"/>
              </a:solidFill>
            </a:endParaRPr>
          </a:p>
          <a:p>
            <a:pPr marL="0" indent="0">
              <a:lnSpc>
                <a:spcPct val="100000"/>
              </a:lnSpc>
              <a:spcBef>
                <a:spcPct val="20000"/>
              </a:spcBef>
              <a:buNone/>
              <a:defRPr/>
            </a:pPr>
            <a:endParaRPr lang="en-US" sz="1400">
              <a:solidFill>
                <a:srgbClr val="2A436E"/>
              </a:solidFill>
            </a:endParaRPr>
          </a:p>
        </p:txBody>
      </p:sp>
      <p:sp>
        <p:nvSpPr>
          <p:cNvPr id="6" name="Title 1">
            <a:extLst>
              <a:ext uri="{FF2B5EF4-FFF2-40B4-BE49-F238E27FC236}">
                <a16:creationId xmlns:a16="http://schemas.microsoft.com/office/drawing/2014/main" id="{F42E4E47-FFF9-46C3-B88E-C03A0EC4A944}"/>
              </a:ext>
            </a:extLst>
          </p:cNvPr>
          <p:cNvSpPr txBox="1">
            <a:spLocks/>
          </p:cNvSpPr>
          <p:nvPr/>
        </p:nvSpPr>
        <p:spPr>
          <a:xfrm>
            <a:off x="5653044" y="2738880"/>
            <a:ext cx="3873243" cy="586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defRPr/>
            </a:pPr>
            <a:r>
              <a:rPr lang="en-US">
                <a:solidFill>
                  <a:srgbClr val="2A436E"/>
                </a:solidFill>
                <a:latin typeface="Segoe UI Semibold"/>
                <a:cs typeface="Segoe UI Semibold"/>
              </a:rPr>
              <a:t>Virtual attendees</a:t>
            </a:r>
            <a:endParaRPr lang="en-US">
              <a:solidFill>
                <a:srgbClr val="2A436E"/>
              </a:solidFill>
              <a:ea typeface="+mj-ea"/>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5656581" y="3547262"/>
            <a:ext cx="6211006" cy="22903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20000"/>
              </a:spcBef>
              <a:buNone/>
              <a:defRPr/>
            </a:pPr>
            <a:r>
              <a:rPr lang="en-US" sz="1400">
                <a:solidFill>
                  <a:srgbClr val="2A436E"/>
                </a:solidFill>
                <a:latin typeface="Segoe UI"/>
                <a:cs typeface="Segoe UI"/>
              </a:rPr>
              <a:t>Stay on mute / do not come off mute until instructed (if applicable)</a:t>
            </a:r>
            <a:endParaRPr lang="en-US" sz="1400">
              <a:solidFill>
                <a:srgbClr val="2A436E"/>
              </a:solidFill>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kumimoji="0" lang="en-US" sz="1400" b="0" i="0" u="none" strike="noStrike" kern="1200" cap="none" spc="0" normalizeH="0" baseline="0" noProof="0">
                <a:ln>
                  <a:noFill/>
                </a:ln>
                <a:solidFill>
                  <a:srgbClr val="2A436E"/>
                </a:solidFill>
                <a:effectLst/>
                <a:uLnTx/>
                <a:uFillTx/>
                <a:latin typeface="Segoe UI"/>
                <a:cs typeface="Segoe UI"/>
              </a:rPr>
              <a:t>Use </a:t>
            </a:r>
            <a:r>
              <a:rPr lang="en-US" sz="1400">
                <a:solidFill>
                  <a:srgbClr val="2A436E"/>
                </a:solidFill>
                <a:latin typeface="Segoe UI"/>
                <a:cs typeface="Segoe UI"/>
              </a:rPr>
              <a:t>the hand </a:t>
            </a:r>
            <a:r>
              <a:rPr kumimoji="0" lang="en-US" sz="1400" b="0" i="0" u="none" strike="noStrike" kern="1200" cap="none" spc="0" normalizeH="0" baseline="0" noProof="0">
                <a:ln>
                  <a:noFill/>
                </a:ln>
                <a:solidFill>
                  <a:srgbClr val="2A436E"/>
                </a:solidFill>
                <a:effectLst/>
                <a:uLnTx/>
                <a:uFillTx/>
                <a:latin typeface="Segoe UI"/>
                <a:cs typeface="Segoe UI"/>
              </a:rPr>
              <a:t>raise </a:t>
            </a:r>
            <a:r>
              <a:rPr lang="en-US" sz="1400">
                <a:solidFill>
                  <a:srgbClr val="2A436E"/>
                </a:solidFill>
                <a:latin typeface="Segoe UI"/>
                <a:cs typeface="Segoe UI"/>
              </a:rPr>
              <a:t>feature </a:t>
            </a:r>
            <a:r>
              <a:rPr kumimoji="0" lang="en-US" sz="1400" b="0" i="0" u="none" strike="noStrike" kern="1200" cap="none" spc="0" normalizeH="0" baseline="0" noProof="0">
                <a:ln>
                  <a:noFill/>
                </a:ln>
                <a:solidFill>
                  <a:srgbClr val="2A436E"/>
                </a:solidFill>
                <a:effectLst/>
                <a:uLnTx/>
                <a:uFillTx/>
                <a:latin typeface="Segoe UI"/>
                <a:cs typeface="Segoe UI"/>
              </a:rPr>
              <a:t>to</a:t>
            </a:r>
            <a:r>
              <a:rPr lang="en-US" sz="1400">
                <a:solidFill>
                  <a:srgbClr val="2A436E"/>
                </a:solidFill>
                <a:latin typeface="Segoe UI"/>
                <a:cs typeface="Segoe UI"/>
              </a:rPr>
              <a:t> participate</a:t>
            </a:r>
            <a:r>
              <a:rPr kumimoji="0" lang="en-US" sz="1400" b="0" i="0" u="none" strike="noStrike" kern="1200" cap="none" spc="0" normalizeH="0" baseline="0" noProof="0">
                <a:ln>
                  <a:noFill/>
                </a:ln>
                <a:solidFill>
                  <a:srgbClr val="2A436E"/>
                </a:solidFill>
                <a:effectLst/>
                <a:uLnTx/>
                <a:uFillTx/>
                <a:latin typeface="Segoe UI"/>
                <a:cs typeface="Segoe UI"/>
              </a:rPr>
              <a:t> in </a:t>
            </a:r>
            <a:r>
              <a:rPr lang="en-US" sz="1400">
                <a:solidFill>
                  <a:srgbClr val="2A436E"/>
                </a:solidFill>
                <a:latin typeface="Segoe UI"/>
                <a:cs typeface="Segoe UI"/>
              </a:rPr>
              <a:t>voice discussion (if applicable)</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Do </a:t>
            </a:r>
            <a:r>
              <a:rPr kumimoji="0" lang="en-US" sz="1400" b="0" i="0" u="none" strike="noStrike" kern="1200" cap="none" spc="0" normalizeH="0" baseline="0" noProof="0">
                <a:ln>
                  <a:noFill/>
                </a:ln>
                <a:solidFill>
                  <a:srgbClr val="2A436E"/>
                </a:solidFill>
                <a:effectLst/>
                <a:uLnTx/>
                <a:uFillTx/>
                <a:latin typeface="Segoe UI"/>
                <a:cs typeface="Segoe UI"/>
              </a:rPr>
              <a:t>not </a:t>
            </a:r>
            <a:r>
              <a:rPr lang="en-US" sz="1400">
                <a:solidFill>
                  <a:srgbClr val="2A436E"/>
                </a:solidFill>
                <a:latin typeface="Segoe UI"/>
                <a:cs typeface="Segoe UI"/>
              </a:rPr>
              <a:t>hit "spotlight </a:t>
            </a:r>
            <a:r>
              <a:rPr kumimoji="0" lang="en-US" sz="1400" b="0" i="0" u="none" strike="noStrike" kern="1200" cap="none" spc="0" normalizeH="0" baseline="0" noProof="0">
                <a:ln>
                  <a:noFill/>
                </a:ln>
                <a:solidFill>
                  <a:srgbClr val="2A436E"/>
                </a:solidFill>
                <a:effectLst/>
                <a:uLnTx/>
                <a:uFillTx/>
                <a:latin typeface="Segoe UI"/>
                <a:cs typeface="Segoe UI"/>
              </a:rPr>
              <a:t>for </a:t>
            </a:r>
            <a:r>
              <a:rPr lang="en-US" sz="1400">
                <a:solidFill>
                  <a:srgbClr val="2A436E"/>
                </a:solidFill>
                <a:latin typeface="Segoe UI"/>
                <a:cs typeface="Segoe UI"/>
              </a:rPr>
              <a:t>everyone" as it will disrupt </a:t>
            </a:r>
            <a:r>
              <a:rPr kumimoji="0" lang="en-US" sz="1400" b="0" i="0" u="none" strike="noStrike" kern="1200" cap="none" spc="0" normalizeH="0" baseline="0" noProof="0">
                <a:ln>
                  <a:noFill/>
                </a:ln>
                <a:solidFill>
                  <a:srgbClr val="2A436E"/>
                </a:solidFill>
                <a:effectLst/>
                <a:uLnTx/>
                <a:uFillTx/>
                <a:latin typeface="Segoe UI"/>
                <a:cs typeface="Segoe UI"/>
              </a:rPr>
              <a:t>the </a:t>
            </a:r>
            <a:r>
              <a:rPr lang="en-US" sz="1400">
                <a:solidFill>
                  <a:srgbClr val="2A436E"/>
                </a:solidFill>
                <a:latin typeface="Segoe UI"/>
                <a:cs typeface="Segoe UI"/>
              </a:rPr>
              <a:t>recording</a:t>
            </a:r>
          </a:p>
        </p:txBody>
      </p:sp>
      <p:sp>
        <p:nvSpPr>
          <p:cNvPr id="8" name="Rectangle 7">
            <a:extLst>
              <a:ext uri="{FF2B5EF4-FFF2-40B4-BE49-F238E27FC236}">
                <a16:creationId xmlns:a16="http://schemas.microsoft.com/office/drawing/2014/main" id="{4203D18A-2CC6-4B21-9A02-1FED921E6C17}"/>
              </a:ext>
              <a:ext uri="{C183D7F6-B498-43B3-948B-1728B52AA6E4}">
                <adec:decorative xmlns:adec="http://schemas.microsoft.com/office/drawing/2017/decorative" val="1"/>
              </a:ext>
            </a:extLst>
          </p:cNvPr>
          <p:cNvSpPr/>
          <p:nvPr/>
        </p:nvSpPr>
        <p:spPr>
          <a:xfrm>
            <a:off x="544751" y="332784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highlight>
                <a:srgbClr val="0D84F3"/>
              </a:highlight>
              <a:uLnTx/>
              <a:uFillTx/>
              <a:latin typeface="Segoe UI"/>
              <a:ea typeface="+mn-ea"/>
              <a:cs typeface="+mn-cs"/>
            </a:endParaRPr>
          </a:p>
        </p:txBody>
      </p:sp>
      <p:sp>
        <p:nvSpPr>
          <p:cNvPr id="9" name="Rectangle 8">
            <a:extLst>
              <a:ext uri="{FF2B5EF4-FFF2-40B4-BE49-F238E27FC236}">
                <a16:creationId xmlns:a16="http://schemas.microsoft.com/office/drawing/2014/main" id="{E97693BB-47CB-4550-93FD-D5C2990E5F00}"/>
              </a:ext>
              <a:ext uri="{C183D7F6-B498-43B3-948B-1728B52AA6E4}">
                <adec:decorative xmlns:adec="http://schemas.microsoft.com/office/drawing/2017/decorative" val="1"/>
              </a:ext>
            </a:extLst>
          </p:cNvPr>
          <p:cNvSpPr/>
          <p:nvPr/>
        </p:nvSpPr>
        <p:spPr>
          <a:xfrm>
            <a:off x="5731174" y="332784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highlight>
                <a:srgbClr val="0D84F3"/>
              </a:highlight>
              <a:uLnTx/>
              <a:uFillTx/>
              <a:latin typeface="Segoe UI"/>
              <a:ea typeface="+mn-ea"/>
              <a:cs typeface="+mn-cs"/>
            </a:endParaRPr>
          </a:p>
        </p:txBody>
      </p:sp>
    </p:spTree>
    <p:extLst>
      <p:ext uri="{BB962C8B-B14F-4D97-AF65-F5344CB8AC3E}">
        <p14:creationId xmlns:p14="http://schemas.microsoft.com/office/powerpoint/2010/main" val="1339972902"/>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E33D04-CF62-D04F-5E11-DF08A40284E0}"/>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Dark Theme -</a:t>
            </a:r>
            <a:r>
              <a:rPr kumimoji="0" lang="en-US" sz="2800" b="1" i="0" u="none" strike="noStrike" kern="1200" cap="none" spc="0" normalizeH="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 </a:t>
            </a:r>
            <a:r>
              <a:rPr kumimoji="0" lang="en-US" sz="28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Section title slide 1</a:t>
            </a:r>
          </a:p>
        </p:txBody>
      </p:sp>
      <p:sp>
        <p:nvSpPr>
          <p:cNvPr id="3" name="Text Placeholder 2">
            <a:extLst>
              <a:ext uri="{FF2B5EF4-FFF2-40B4-BE49-F238E27FC236}">
                <a16:creationId xmlns:a16="http://schemas.microsoft.com/office/drawing/2014/main" id="{ADEE23B8-144D-5C13-20C4-AA8273A9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214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5F3451E7-2896-5D6F-25F2-865B8B78C396}"/>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Dark Theme -</a:t>
            </a:r>
            <a:r>
              <a:rPr kumimoji="0" lang="en-US" sz="2800" b="1" i="0" u="none" strike="noStrike" kern="1200" cap="none" spc="0" normalizeH="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 </a:t>
            </a:r>
            <a:r>
              <a:rPr kumimoji="0" lang="en-US" sz="28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Section title slide 2</a:t>
            </a:r>
          </a:p>
        </p:txBody>
      </p:sp>
      <p:sp>
        <p:nvSpPr>
          <p:cNvPr id="8" name="Text Placeholder 7">
            <a:extLst>
              <a:ext uri="{FF2B5EF4-FFF2-40B4-BE49-F238E27FC236}">
                <a16:creationId xmlns:a16="http://schemas.microsoft.com/office/drawing/2014/main" id="{9E012258-76FA-98E0-120C-60BBE1CADC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643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4D54D8-1F12-C03A-6CC6-89EE9B7F5576}"/>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Dark Theme - Section title slide 3</a:t>
            </a:r>
          </a:p>
        </p:txBody>
      </p:sp>
      <p:sp>
        <p:nvSpPr>
          <p:cNvPr id="2" name="Text Placeholder 1">
            <a:extLst>
              <a:ext uri="{FF2B5EF4-FFF2-40B4-BE49-F238E27FC236}">
                <a16:creationId xmlns:a16="http://schemas.microsoft.com/office/drawing/2014/main" id="{9AD13F91-AAB2-E265-DCE6-EE5A0B8206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584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E51A-988D-A6BE-8E06-89382FE8BDBB}"/>
              </a:ext>
            </a:extLst>
          </p:cNvPr>
          <p:cNvSpPr>
            <a:spLocks noGrp="1"/>
          </p:cNvSpPr>
          <p:nvPr>
            <p:ph type="title"/>
          </p:nvPr>
        </p:nvSpPr>
        <p:spPr/>
        <p:txBody>
          <a:bodyPr/>
          <a:lstStyle/>
          <a:p>
            <a:r>
              <a:rPr lang="en-US"/>
              <a:t>Click</a:t>
            </a:r>
            <a:r>
              <a:rPr lang="en-US" baseline="0"/>
              <a:t> here to edit session title</a:t>
            </a:r>
            <a:endParaRPr lang="en-US"/>
          </a:p>
        </p:txBody>
      </p:sp>
      <p:sp>
        <p:nvSpPr>
          <p:cNvPr id="4" name="Text Placeholder 3">
            <a:extLst>
              <a:ext uri="{FF2B5EF4-FFF2-40B4-BE49-F238E27FC236}">
                <a16:creationId xmlns:a16="http://schemas.microsoft.com/office/drawing/2014/main" id="{23079E2C-D82D-D0E6-31CE-8C208EB9ABE2}"/>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D9CDE89D-AD29-6257-BEC8-A4DCD2EE15F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355435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EA30-80BA-6A0F-5A3B-CAD755BCAF44}"/>
              </a:ext>
            </a:extLst>
          </p:cNvPr>
          <p:cNvSpPr>
            <a:spLocks noGrp="1"/>
          </p:cNvSpPr>
          <p:nvPr>
            <p:ph type="title"/>
          </p:nvPr>
        </p:nvSpPr>
        <p:spPr/>
        <p:txBody>
          <a:bodyPr/>
          <a:lstStyle/>
          <a:p>
            <a:r>
              <a:rPr lang="en-US"/>
              <a:t>Dark Theme</a:t>
            </a:r>
            <a:r>
              <a:rPr lang="en-US" baseline="0"/>
              <a:t> – </a:t>
            </a:r>
            <a:r>
              <a:rPr lang="en-US"/>
              <a:t>Speaker Bio</a:t>
            </a:r>
          </a:p>
        </p:txBody>
      </p:sp>
      <p:sp>
        <p:nvSpPr>
          <p:cNvPr id="3" name="Picture Placeholder 2" descr="Speaker Image">
            <a:extLst>
              <a:ext uri="{FF2B5EF4-FFF2-40B4-BE49-F238E27FC236}">
                <a16:creationId xmlns:a16="http://schemas.microsoft.com/office/drawing/2014/main" id="{0AED2909-3E3B-4017-869A-EFD4439883E1}"/>
              </a:ext>
            </a:extLst>
          </p:cNvPr>
          <p:cNvSpPr>
            <a:spLocks noGrp="1"/>
          </p:cNvSpPr>
          <p:nvPr>
            <p:ph type="pic" sz="quarter" idx="10"/>
          </p:nvPr>
        </p:nvSpPr>
        <p:spPr/>
      </p:sp>
      <p:sp>
        <p:nvSpPr>
          <p:cNvPr id="4" name="Text Placeholder 3">
            <a:extLst>
              <a:ext uri="{FF2B5EF4-FFF2-40B4-BE49-F238E27FC236}">
                <a16:creationId xmlns:a16="http://schemas.microsoft.com/office/drawing/2014/main" id="{A0C0FFB5-AC40-C873-FD7E-0C07FDD70685}"/>
              </a:ext>
            </a:extLst>
          </p:cNvPr>
          <p:cNvSpPr>
            <a:spLocks noGrp="1"/>
          </p:cNvSpPr>
          <p:nvPr>
            <p:ph type="body" sz="quarter" idx="16"/>
          </p:nvPr>
        </p:nvSpPr>
        <p:spPr/>
        <p:txBody>
          <a:bodyPr/>
          <a:lstStyle/>
          <a:p>
            <a:r>
              <a:rPr lang="en-US"/>
              <a:t>Speaker name</a:t>
            </a:r>
          </a:p>
        </p:txBody>
      </p:sp>
      <p:sp>
        <p:nvSpPr>
          <p:cNvPr id="5" name="Text Placeholder 4">
            <a:extLst>
              <a:ext uri="{FF2B5EF4-FFF2-40B4-BE49-F238E27FC236}">
                <a16:creationId xmlns:a16="http://schemas.microsoft.com/office/drawing/2014/main" id="{A340A53C-461B-EC6B-E87F-79B954DD7B07}"/>
              </a:ext>
            </a:extLst>
          </p:cNvPr>
          <p:cNvSpPr>
            <a:spLocks noGrp="1"/>
          </p:cNvSpPr>
          <p:nvPr>
            <p:ph type="body" sz="quarter" idx="17"/>
          </p:nvPr>
        </p:nvSpPr>
        <p:spPr/>
        <p:txBody>
          <a:bodyPr/>
          <a:lstStyle/>
          <a:p>
            <a:r>
              <a:rPr lang="en-US"/>
              <a:t>Pronouns</a:t>
            </a:r>
          </a:p>
        </p:txBody>
      </p:sp>
      <p:sp>
        <p:nvSpPr>
          <p:cNvPr id="6" name="Text Placeholder 5">
            <a:extLst>
              <a:ext uri="{FF2B5EF4-FFF2-40B4-BE49-F238E27FC236}">
                <a16:creationId xmlns:a16="http://schemas.microsoft.com/office/drawing/2014/main" id="{3CD4A70E-0BA1-B770-95D1-53A0BB604D87}"/>
              </a:ext>
            </a:extLst>
          </p:cNvPr>
          <p:cNvSpPr>
            <a:spLocks noGrp="1"/>
          </p:cNvSpPr>
          <p:nvPr>
            <p:ph type="body" sz="quarter" idx="18"/>
          </p:nvPr>
        </p:nvSpPr>
        <p:spPr/>
        <p:txBody>
          <a:bodyPr/>
          <a:lstStyle/>
          <a:p>
            <a:r>
              <a:rPr lang="en-US"/>
              <a:t>Job title</a:t>
            </a:r>
          </a:p>
        </p:txBody>
      </p:sp>
      <p:sp>
        <p:nvSpPr>
          <p:cNvPr id="7" name="Text Placeholder 6">
            <a:extLst>
              <a:ext uri="{FF2B5EF4-FFF2-40B4-BE49-F238E27FC236}">
                <a16:creationId xmlns:a16="http://schemas.microsoft.com/office/drawing/2014/main" id="{BE7DB6D3-BCD4-3321-196F-2ACB7F69F68B}"/>
              </a:ext>
            </a:extLst>
          </p:cNvPr>
          <p:cNvSpPr>
            <a:spLocks noGrp="1"/>
          </p:cNvSpPr>
          <p:nvPr>
            <p:ph type="body" sz="quarter" idx="19"/>
          </p:nvPr>
        </p:nvSpPr>
        <p:spPr/>
        <p:txBody>
          <a:bodyPr/>
          <a:lstStyle/>
          <a:p>
            <a:r>
              <a:rPr lang="en-US"/>
              <a:t>Contact info</a:t>
            </a:r>
          </a:p>
        </p:txBody>
      </p:sp>
    </p:spTree>
    <p:extLst>
      <p:ext uri="{BB962C8B-B14F-4D97-AF65-F5344CB8AC3E}">
        <p14:creationId xmlns:p14="http://schemas.microsoft.com/office/powerpoint/2010/main" val="923344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84FCD-F130-5DBB-2316-A6633521D353}"/>
              </a:ext>
            </a:extLst>
          </p:cNvPr>
          <p:cNvSpPr>
            <a:spLocks noGrp="1"/>
          </p:cNvSpPr>
          <p:nvPr>
            <p:ph type="title"/>
          </p:nvPr>
        </p:nvSpPr>
        <p:spPr/>
        <p:txBody>
          <a:bodyPr/>
          <a:lstStyle/>
          <a:p>
            <a:r>
              <a:rPr lang="en-US"/>
              <a:t>Dark Theme –</a:t>
            </a:r>
            <a:r>
              <a:rPr lang="en-US" baseline="0"/>
              <a:t> Double Speaker Bio</a:t>
            </a:r>
            <a:endParaRPr lang="en-US"/>
          </a:p>
        </p:txBody>
      </p:sp>
      <p:sp>
        <p:nvSpPr>
          <p:cNvPr id="3" name="Picture Placeholder 2" descr="Speaker Image">
            <a:extLst>
              <a:ext uri="{FF2B5EF4-FFF2-40B4-BE49-F238E27FC236}">
                <a16:creationId xmlns:a16="http://schemas.microsoft.com/office/drawing/2014/main" id="{07AE83A9-7CD3-6AEB-E702-8816081476E4}"/>
              </a:ext>
            </a:extLst>
          </p:cNvPr>
          <p:cNvSpPr>
            <a:spLocks noGrp="1"/>
          </p:cNvSpPr>
          <p:nvPr>
            <p:ph type="pic" sz="quarter" idx="10"/>
          </p:nvPr>
        </p:nvSpPr>
        <p:spPr/>
      </p:sp>
      <p:sp>
        <p:nvSpPr>
          <p:cNvPr id="4" name="Picture Placeholder 3" descr="Speaker Image">
            <a:extLst>
              <a:ext uri="{FF2B5EF4-FFF2-40B4-BE49-F238E27FC236}">
                <a16:creationId xmlns:a16="http://schemas.microsoft.com/office/drawing/2014/main" id="{F2EBD6D0-2BC5-564D-8403-5BEB7734C1CB}"/>
              </a:ext>
            </a:extLst>
          </p:cNvPr>
          <p:cNvSpPr>
            <a:spLocks noGrp="1"/>
          </p:cNvSpPr>
          <p:nvPr>
            <p:ph type="pic" sz="quarter" idx="16"/>
          </p:nvPr>
        </p:nvSpPr>
        <p:spPr/>
      </p:sp>
      <p:sp>
        <p:nvSpPr>
          <p:cNvPr id="5" name="Text Placeholder 4">
            <a:extLst>
              <a:ext uri="{FF2B5EF4-FFF2-40B4-BE49-F238E27FC236}">
                <a16:creationId xmlns:a16="http://schemas.microsoft.com/office/drawing/2014/main" id="{38F959FB-D461-D066-2172-873829EABE24}"/>
              </a:ext>
            </a:extLst>
          </p:cNvPr>
          <p:cNvSpPr>
            <a:spLocks noGrp="1"/>
          </p:cNvSpPr>
          <p:nvPr>
            <p:ph type="body" sz="quarter" idx="17"/>
          </p:nvPr>
        </p:nvSpPr>
        <p:spPr/>
        <p:txBody>
          <a:bodyPr/>
          <a:lstStyle/>
          <a:p>
            <a:r>
              <a:rPr lang="en-US"/>
              <a:t>Speaker name</a:t>
            </a:r>
          </a:p>
        </p:txBody>
      </p:sp>
      <p:sp>
        <p:nvSpPr>
          <p:cNvPr id="6" name="Text Placeholder 5">
            <a:extLst>
              <a:ext uri="{FF2B5EF4-FFF2-40B4-BE49-F238E27FC236}">
                <a16:creationId xmlns:a16="http://schemas.microsoft.com/office/drawing/2014/main" id="{FCE26B83-A6D8-DF1C-408C-579B68BC55B4}"/>
              </a:ext>
            </a:extLst>
          </p:cNvPr>
          <p:cNvSpPr>
            <a:spLocks noGrp="1"/>
          </p:cNvSpPr>
          <p:nvPr>
            <p:ph type="body" sz="quarter" idx="18"/>
          </p:nvPr>
        </p:nvSpPr>
        <p:spPr/>
        <p:txBody>
          <a:bodyPr/>
          <a:lstStyle/>
          <a:p>
            <a:r>
              <a:rPr lang="en-US"/>
              <a:t>Pronouns</a:t>
            </a:r>
          </a:p>
          <a:p>
            <a:endParaRPr lang="en-US"/>
          </a:p>
        </p:txBody>
      </p:sp>
      <p:sp>
        <p:nvSpPr>
          <p:cNvPr id="7" name="Text Placeholder 6">
            <a:extLst>
              <a:ext uri="{FF2B5EF4-FFF2-40B4-BE49-F238E27FC236}">
                <a16:creationId xmlns:a16="http://schemas.microsoft.com/office/drawing/2014/main" id="{0E409E57-FBCD-7EF4-F59C-7E8F2392CB14}"/>
              </a:ext>
            </a:extLst>
          </p:cNvPr>
          <p:cNvSpPr>
            <a:spLocks noGrp="1"/>
          </p:cNvSpPr>
          <p:nvPr>
            <p:ph type="body" sz="quarter" idx="19"/>
          </p:nvPr>
        </p:nvSpPr>
        <p:spPr/>
        <p:txBody>
          <a:bodyPr/>
          <a:lstStyle/>
          <a:p>
            <a:r>
              <a:rPr lang="en-US"/>
              <a:t>Job title</a:t>
            </a:r>
          </a:p>
        </p:txBody>
      </p:sp>
      <p:sp>
        <p:nvSpPr>
          <p:cNvPr id="8" name="Text Placeholder 7">
            <a:extLst>
              <a:ext uri="{FF2B5EF4-FFF2-40B4-BE49-F238E27FC236}">
                <a16:creationId xmlns:a16="http://schemas.microsoft.com/office/drawing/2014/main" id="{8F6340D2-4F95-848D-D790-DF3D9C5DA6C1}"/>
              </a:ext>
            </a:extLst>
          </p:cNvPr>
          <p:cNvSpPr>
            <a:spLocks noGrp="1"/>
          </p:cNvSpPr>
          <p:nvPr>
            <p:ph type="body" sz="quarter" idx="20"/>
          </p:nvPr>
        </p:nvSpPr>
        <p:spPr/>
        <p:txBody>
          <a:bodyPr/>
          <a:lstStyle/>
          <a:p>
            <a:r>
              <a:rPr lang="en-US"/>
              <a:t>Contact info</a:t>
            </a:r>
          </a:p>
          <a:p>
            <a:endParaRPr lang="en-US"/>
          </a:p>
        </p:txBody>
      </p:sp>
      <p:sp>
        <p:nvSpPr>
          <p:cNvPr id="9" name="Text Placeholder 8">
            <a:extLst>
              <a:ext uri="{FF2B5EF4-FFF2-40B4-BE49-F238E27FC236}">
                <a16:creationId xmlns:a16="http://schemas.microsoft.com/office/drawing/2014/main" id="{CBB05280-AE5C-6903-B3C4-0441D99CBDF0}"/>
              </a:ext>
            </a:extLst>
          </p:cNvPr>
          <p:cNvSpPr>
            <a:spLocks noGrp="1"/>
          </p:cNvSpPr>
          <p:nvPr>
            <p:ph type="body" sz="quarter" idx="21"/>
          </p:nvPr>
        </p:nvSpPr>
        <p:spPr/>
        <p:txBody>
          <a:bodyPr/>
          <a:lstStyle/>
          <a:p>
            <a:r>
              <a:rPr lang="en-US"/>
              <a:t>Speaker name</a:t>
            </a:r>
          </a:p>
          <a:p>
            <a:endParaRPr lang="en-US"/>
          </a:p>
        </p:txBody>
      </p:sp>
      <p:sp>
        <p:nvSpPr>
          <p:cNvPr id="10" name="Text Placeholder 9">
            <a:extLst>
              <a:ext uri="{FF2B5EF4-FFF2-40B4-BE49-F238E27FC236}">
                <a16:creationId xmlns:a16="http://schemas.microsoft.com/office/drawing/2014/main" id="{557A912D-50CE-F220-BE20-1C224A10237D}"/>
              </a:ext>
            </a:extLst>
          </p:cNvPr>
          <p:cNvSpPr>
            <a:spLocks noGrp="1"/>
          </p:cNvSpPr>
          <p:nvPr>
            <p:ph type="body" sz="quarter" idx="22"/>
          </p:nvPr>
        </p:nvSpPr>
        <p:spPr/>
        <p:txBody>
          <a:bodyPr/>
          <a:lstStyle/>
          <a:p>
            <a:r>
              <a:rPr lang="en-US"/>
              <a:t>Pronouns</a:t>
            </a:r>
          </a:p>
        </p:txBody>
      </p:sp>
      <p:sp>
        <p:nvSpPr>
          <p:cNvPr id="11" name="Text Placeholder 10">
            <a:extLst>
              <a:ext uri="{FF2B5EF4-FFF2-40B4-BE49-F238E27FC236}">
                <a16:creationId xmlns:a16="http://schemas.microsoft.com/office/drawing/2014/main" id="{BAB7EAFB-C569-49F6-AB70-CE0505AE721A}"/>
              </a:ext>
            </a:extLst>
          </p:cNvPr>
          <p:cNvSpPr>
            <a:spLocks noGrp="1"/>
          </p:cNvSpPr>
          <p:nvPr>
            <p:ph type="body" sz="quarter" idx="23"/>
          </p:nvPr>
        </p:nvSpPr>
        <p:spPr/>
        <p:txBody>
          <a:bodyPr/>
          <a:lstStyle/>
          <a:p>
            <a:r>
              <a:rPr lang="en-US"/>
              <a:t>Job title</a:t>
            </a:r>
          </a:p>
          <a:p>
            <a:endParaRPr lang="en-US"/>
          </a:p>
        </p:txBody>
      </p:sp>
      <p:sp>
        <p:nvSpPr>
          <p:cNvPr id="12" name="Text Placeholder 11">
            <a:extLst>
              <a:ext uri="{FF2B5EF4-FFF2-40B4-BE49-F238E27FC236}">
                <a16:creationId xmlns:a16="http://schemas.microsoft.com/office/drawing/2014/main" id="{803872F8-BCD9-4347-BEE1-91A2720AD580}"/>
              </a:ext>
            </a:extLst>
          </p:cNvPr>
          <p:cNvSpPr>
            <a:spLocks noGrp="1"/>
          </p:cNvSpPr>
          <p:nvPr>
            <p:ph type="body" sz="quarter" idx="24"/>
          </p:nvPr>
        </p:nvSpPr>
        <p:spPr/>
        <p:txBody>
          <a:bodyPr/>
          <a:lstStyle/>
          <a:p>
            <a:r>
              <a:rPr lang="en-US"/>
              <a:t>Contact info</a:t>
            </a:r>
          </a:p>
        </p:txBody>
      </p:sp>
    </p:spTree>
    <p:extLst>
      <p:ext uri="{BB962C8B-B14F-4D97-AF65-F5344CB8AC3E}">
        <p14:creationId xmlns:p14="http://schemas.microsoft.com/office/powerpoint/2010/main" val="1810765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F878E-E97D-D9CC-D4F5-DB9B4E20421C}"/>
              </a:ext>
            </a:extLst>
          </p:cNvPr>
          <p:cNvSpPr>
            <a:spLocks noGrp="1"/>
          </p:cNvSpPr>
          <p:nvPr>
            <p:ph type="title"/>
          </p:nvPr>
        </p:nvSpPr>
        <p:spPr/>
        <p:txBody>
          <a:bodyPr/>
          <a:lstStyle/>
          <a:p>
            <a:r>
              <a:rPr lang="en-US"/>
              <a:t>Dark Theme</a:t>
            </a:r>
            <a:r>
              <a:rPr lang="en-US" baseline="0"/>
              <a:t> – Triple Speaker Bio</a:t>
            </a:r>
            <a:endParaRPr lang="en-US"/>
          </a:p>
        </p:txBody>
      </p:sp>
      <p:sp>
        <p:nvSpPr>
          <p:cNvPr id="3" name="Picture Placeholder 2" descr="Speaker Image">
            <a:extLst>
              <a:ext uri="{FF2B5EF4-FFF2-40B4-BE49-F238E27FC236}">
                <a16:creationId xmlns:a16="http://schemas.microsoft.com/office/drawing/2014/main" id="{5DA03E77-58C0-8BF7-BC5C-F15210B75542}"/>
              </a:ext>
            </a:extLst>
          </p:cNvPr>
          <p:cNvSpPr>
            <a:spLocks noGrp="1"/>
          </p:cNvSpPr>
          <p:nvPr>
            <p:ph type="pic" sz="quarter" idx="10"/>
          </p:nvPr>
        </p:nvSpPr>
        <p:spPr/>
      </p:sp>
      <p:sp>
        <p:nvSpPr>
          <p:cNvPr id="4" name="Picture Placeholder 3" descr="Speaker Image">
            <a:extLst>
              <a:ext uri="{FF2B5EF4-FFF2-40B4-BE49-F238E27FC236}">
                <a16:creationId xmlns:a16="http://schemas.microsoft.com/office/drawing/2014/main" id="{BFD98EF3-829E-597A-C45E-F4BFEB1FA54F}"/>
              </a:ext>
            </a:extLst>
          </p:cNvPr>
          <p:cNvSpPr>
            <a:spLocks noGrp="1"/>
          </p:cNvSpPr>
          <p:nvPr>
            <p:ph type="pic" sz="quarter" idx="16"/>
          </p:nvPr>
        </p:nvSpPr>
        <p:spPr/>
      </p:sp>
      <p:sp>
        <p:nvSpPr>
          <p:cNvPr id="5" name="Picture Placeholder 4" descr="Speaker Image">
            <a:extLst>
              <a:ext uri="{FF2B5EF4-FFF2-40B4-BE49-F238E27FC236}">
                <a16:creationId xmlns:a16="http://schemas.microsoft.com/office/drawing/2014/main" id="{DF4939DE-5A5E-5919-E691-C908CF197B9A}"/>
              </a:ext>
            </a:extLst>
          </p:cNvPr>
          <p:cNvSpPr>
            <a:spLocks noGrp="1"/>
          </p:cNvSpPr>
          <p:nvPr>
            <p:ph type="pic" sz="quarter" idx="21"/>
          </p:nvPr>
        </p:nvSpPr>
        <p:spPr/>
      </p:sp>
      <p:sp>
        <p:nvSpPr>
          <p:cNvPr id="6" name="Text Placeholder 5">
            <a:extLst>
              <a:ext uri="{FF2B5EF4-FFF2-40B4-BE49-F238E27FC236}">
                <a16:creationId xmlns:a16="http://schemas.microsoft.com/office/drawing/2014/main" id="{9D8806E6-ADD0-9742-6F95-8331B71DB3EF}"/>
              </a:ext>
            </a:extLst>
          </p:cNvPr>
          <p:cNvSpPr>
            <a:spLocks noGrp="1"/>
          </p:cNvSpPr>
          <p:nvPr>
            <p:ph type="body" sz="quarter" idx="17"/>
          </p:nvPr>
        </p:nvSpPr>
        <p:spPr/>
        <p:txBody>
          <a:bodyPr/>
          <a:lstStyle/>
          <a:p>
            <a:r>
              <a:rPr lang="en-US"/>
              <a:t>Speaker name</a:t>
            </a:r>
          </a:p>
        </p:txBody>
      </p:sp>
      <p:sp>
        <p:nvSpPr>
          <p:cNvPr id="7" name="Text Placeholder 6">
            <a:extLst>
              <a:ext uri="{FF2B5EF4-FFF2-40B4-BE49-F238E27FC236}">
                <a16:creationId xmlns:a16="http://schemas.microsoft.com/office/drawing/2014/main" id="{CF06B47D-D9D4-96A7-8F16-166CF34AA8B5}"/>
              </a:ext>
            </a:extLst>
          </p:cNvPr>
          <p:cNvSpPr>
            <a:spLocks noGrp="1"/>
          </p:cNvSpPr>
          <p:nvPr>
            <p:ph type="body" sz="quarter" idx="22"/>
          </p:nvPr>
        </p:nvSpPr>
        <p:spPr/>
        <p:txBody>
          <a:bodyPr/>
          <a:lstStyle/>
          <a:p>
            <a:r>
              <a:rPr lang="en-US"/>
              <a:t>Pronouns</a:t>
            </a:r>
          </a:p>
          <a:p>
            <a:endParaRPr lang="en-US"/>
          </a:p>
        </p:txBody>
      </p:sp>
      <p:sp>
        <p:nvSpPr>
          <p:cNvPr id="8" name="Text Placeholder 7">
            <a:extLst>
              <a:ext uri="{FF2B5EF4-FFF2-40B4-BE49-F238E27FC236}">
                <a16:creationId xmlns:a16="http://schemas.microsoft.com/office/drawing/2014/main" id="{F76E8239-D54C-47D4-A09E-577E2F54F5F2}"/>
              </a:ext>
            </a:extLst>
          </p:cNvPr>
          <p:cNvSpPr>
            <a:spLocks noGrp="1"/>
          </p:cNvSpPr>
          <p:nvPr>
            <p:ph type="body" sz="quarter" idx="23"/>
          </p:nvPr>
        </p:nvSpPr>
        <p:spPr/>
        <p:txBody>
          <a:bodyPr/>
          <a:lstStyle/>
          <a:p>
            <a:r>
              <a:rPr lang="en-US"/>
              <a:t>Job title</a:t>
            </a:r>
          </a:p>
          <a:p>
            <a:endParaRPr lang="en-US"/>
          </a:p>
        </p:txBody>
      </p:sp>
      <p:sp>
        <p:nvSpPr>
          <p:cNvPr id="9" name="Text Placeholder 8">
            <a:extLst>
              <a:ext uri="{FF2B5EF4-FFF2-40B4-BE49-F238E27FC236}">
                <a16:creationId xmlns:a16="http://schemas.microsoft.com/office/drawing/2014/main" id="{6E421690-9467-5ECA-2A13-1B0253EA0735}"/>
              </a:ext>
            </a:extLst>
          </p:cNvPr>
          <p:cNvSpPr>
            <a:spLocks noGrp="1"/>
          </p:cNvSpPr>
          <p:nvPr>
            <p:ph type="body" sz="quarter" idx="24"/>
          </p:nvPr>
        </p:nvSpPr>
        <p:spPr/>
        <p:txBody>
          <a:bodyPr/>
          <a:lstStyle/>
          <a:p>
            <a:r>
              <a:rPr lang="en-US"/>
              <a:t>Contact info</a:t>
            </a:r>
          </a:p>
          <a:p>
            <a:endParaRPr lang="en-US"/>
          </a:p>
        </p:txBody>
      </p:sp>
      <p:sp>
        <p:nvSpPr>
          <p:cNvPr id="10" name="Text Placeholder 9">
            <a:extLst>
              <a:ext uri="{FF2B5EF4-FFF2-40B4-BE49-F238E27FC236}">
                <a16:creationId xmlns:a16="http://schemas.microsoft.com/office/drawing/2014/main" id="{116C8D33-314C-337E-8EB8-20847E61BD11}"/>
              </a:ext>
            </a:extLst>
          </p:cNvPr>
          <p:cNvSpPr>
            <a:spLocks noGrp="1"/>
          </p:cNvSpPr>
          <p:nvPr>
            <p:ph type="body" sz="quarter" idx="25"/>
          </p:nvPr>
        </p:nvSpPr>
        <p:spPr/>
        <p:txBody>
          <a:bodyPr/>
          <a:lstStyle/>
          <a:p>
            <a:r>
              <a:rPr lang="en-US"/>
              <a:t>Speaker name</a:t>
            </a:r>
          </a:p>
          <a:p>
            <a:endParaRPr lang="en-US"/>
          </a:p>
        </p:txBody>
      </p:sp>
      <p:sp>
        <p:nvSpPr>
          <p:cNvPr id="11" name="Text Placeholder 10">
            <a:extLst>
              <a:ext uri="{FF2B5EF4-FFF2-40B4-BE49-F238E27FC236}">
                <a16:creationId xmlns:a16="http://schemas.microsoft.com/office/drawing/2014/main" id="{BF2AB438-1C4F-46BA-D3F6-FA7EB1313C34}"/>
              </a:ext>
            </a:extLst>
          </p:cNvPr>
          <p:cNvSpPr>
            <a:spLocks noGrp="1"/>
          </p:cNvSpPr>
          <p:nvPr>
            <p:ph type="body" sz="quarter" idx="26"/>
          </p:nvPr>
        </p:nvSpPr>
        <p:spPr/>
        <p:txBody>
          <a:bodyPr/>
          <a:lstStyle/>
          <a:p>
            <a:r>
              <a:rPr lang="en-US"/>
              <a:t>Pronouns</a:t>
            </a:r>
          </a:p>
          <a:p>
            <a:endParaRPr lang="en-US"/>
          </a:p>
        </p:txBody>
      </p:sp>
      <p:sp>
        <p:nvSpPr>
          <p:cNvPr id="12" name="Text Placeholder 11">
            <a:extLst>
              <a:ext uri="{FF2B5EF4-FFF2-40B4-BE49-F238E27FC236}">
                <a16:creationId xmlns:a16="http://schemas.microsoft.com/office/drawing/2014/main" id="{5BB6DF5A-4F2F-8302-FB1F-12C33CCB1EE7}"/>
              </a:ext>
            </a:extLst>
          </p:cNvPr>
          <p:cNvSpPr>
            <a:spLocks noGrp="1"/>
          </p:cNvSpPr>
          <p:nvPr>
            <p:ph type="body" sz="quarter" idx="27"/>
          </p:nvPr>
        </p:nvSpPr>
        <p:spPr/>
        <p:txBody>
          <a:bodyPr/>
          <a:lstStyle/>
          <a:p>
            <a:r>
              <a:rPr lang="en-US"/>
              <a:t>Job title</a:t>
            </a:r>
          </a:p>
          <a:p>
            <a:endParaRPr lang="en-US"/>
          </a:p>
        </p:txBody>
      </p:sp>
      <p:sp>
        <p:nvSpPr>
          <p:cNvPr id="13" name="Text Placeholder 12">
            <a:extLst>
              <a:ext uri="{FF2B5EF4-FFF2-40B4-BE49-F238E27FC236}">
                <a16:creationId xmlns:a16="http://schemas.microsoft.com/office/drawing/2014/main" id="{AFC8DBD3-4928-3001-D227-C222469D2F85}"/>
              </a:ext>
            </a:extLst>
          </p:cNvPr>
          <p:cNvSpPr>
            <a:spLocks noGrp="1"/>
          </p:cNvSpPr>
          <p:nvPr>
            <p:ph type="body" sz="quarter" idx="28"/>
          </p:nvPr>
        </p:nvSpPr>
        <p:spPr/>
        <p:txBody>
          <a:bodyPr/>
          <a:lstStyle/>
          <a:p>
            <a:r>
              <a:rPr lang="en-US"/>
              <a:t>Contact info</a:t>
            </a:r>
          </a:p>
          <a:p>
            <a:endParaRPr lang="en-US"/>
          </a:p>
        </p:txBody>
      </p:sp>
      <p:sp>
        <p:nvSpPr>
          <p:cNvPr id="14" name="Text Placeholder 13">
            <a:extLst>
              <a:ext uri="{FF2B5EF4-FFF2-40B4-BE49-F238E27FC236}">
                <a16:creationId xmlns:a16="http://schemas.microsoft.com/office/drawing/2014/main" id="{4E56D51D-9485-0125-C352-70DFE57F2097}"/>
              </a:ext>
            </a:extLst>
          </p:cNvPr>
          <p:cNvSpPr>
            <a:spLocks noGrp="1"/>
          </p:cNvSpPr>
          <p:nvPr>
            <p:ph type="body" sz="quarter" idx="29"/>
          </p:nvPr>
        </p:nvSpPr>
        <p:spPr/>
        <p:txBody>
          <a:bodyPr/>
          <a:lstStyle/>
          <a:p>
            <a:r>
              <a:rPr lang="en-US"/>
              <a:t>Speaker name</a:t>
            </a:r>
          </a:p>
          <a:p>
            <a:endParaRPr lang="en-US"/>
          </a:p>
        </p:txBody>
      </p:sp>
      <p:sp>
        <p:nvSpPr>
          <p:cNvPr id="15" name="Text Placeholder 14">
            <a:extLst>
              <a:ext uri="{FF2B5EF4-FFF2-40B4-BE49-F238E27FC236}">
                <a16:creationId xmlns:a16="http://schemas.microsoft.com/office/drawing/2014/main" id="{237ECEDD-E897-3A64-F6B8-4CE8AB03615D}"/>
              </a:ext>
            </a:extLst>
          </p:cNvPr>
          <p:cNvSpPr>
            <a:spLocks noGrp="1"/>
          </p:cNvSpPr>
          <p:nvPr>
            <p:ph type="body" sz="quarter" idx="30"/>
          </p:nvPr>
        </p:nvSpPr>
        <p:spPr/>
        <p:txBody>
          <a:bodyPr/>
          <a:lstStyle/>
          <a:p>
            <a:r>
              <a:rPr lang="en-US"/>
              <a:t>Pronouns</a:t>
            </a:r>
          </a:p>
        </p:txBody>
      </p:sp>
      <p:sp>
        <p:nvSpPr>
          <p:cNvPr id="16" name="Text Placeholder 15">
            <a:extLst>
              <a:ext uri="{FF2B5EF4-FFF2-40B4-BE49-F238E27FC236}">
                <a16:creationId xmlns:a16="http://schemas.microsoft.com/office/drawing/2014/main" id="{FE8E6F2F-0B67-8827-F7DD-0EFFF2B4288D}"/>
              </a:ext>
            </a:extLst>
          </p:cNvPr>
          <p:cNvSpPr>
            <a:spLocks noGrp="1"/>
          </p:cNvSpPr>
          <p:nvPr>
            <p:ph type="body" sz="quarter" idx="31"/>
          </p:nvPr>
        </p:nvSpPr>
        <p:spPr/>
        <p:txBody>
          <a:bodyPr/>
          <a:lstStyle/>
          <a:p>
            <a:r>
              <a:rPr lang="en-US"/>
              <a:t>Job title</a:t>
            </a:r>
          </a:p>
        </p:txBody>
      </p:sp>
      <p:sp>
        <p:nvSpPr>
          <p:cNvPr id="17" name="Text Placeholder 16">
            <a:extLst>
              <a:ext uri="{FF2B5EF4-FFF2-40B4-BE49-F238E27FC236}">
                <a16:creationId xmlns:a16="http://schemas.microsoft.com/office/drawing/2014/main" id="{8FF6652D-AD40-EA28-DF1F-5BA6FAF435EE}"/>
              </a:ext>
            </a:extLst>
          </p:cNvPr>
          <p:cNvSpPr>
            <a:spLocks noGrp="1"/>
          </p:cNvSpPr>
          <p:nvPr>
            <p:ph type="body" sz="quarter" idx="32"/>
          </p:nvPr>
        </p:nvSpPr>
        <p:spPr/>
        <p:txBody>
          <a:bodyPr/>
          <a:lstStyle/>
          <a:p>
            <a:r>
              <a:rPr lang="en-US"/>
              <a:t>Contact info</a:t>
            </a:r>
          </a:p>
        </p:txBody>
      </p:sp>
    </p:spTree>
    <p:extLst>
      <p:ext uri="{BB962C8B-B14F-4D97-AF65-F5344CB8AC3E}">
        <p14:creationId xmlns:p14="http://schemas.microsoft.com/office/powerpoint/2010/main" val="1204957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1C68-C0C9-5AEB-03A5-FD788A1690CC}"/>
              </a:ext>
            </a:extLst>
          </p:cNvPr>
          <p:cNvSpPr>
            <a:spLocks noGrp="1"/>
          </p:cNvSpPr>
          <p:nvPr>
            <p:ph type="title"/>
          </p:nvPr>
        </p:nvSpPr>
        <p:spPr/>
        <p:txBody>
          <a:bodyPr/>
          <a:lstStyle/>
          <a:p>
            <a:r>
              <a:rPr lang="en-US"/>
              <a:t>Dark</a:t>
            </a:r>
            <a:r>
              <a:rPr lang="en-US" baseline="0"/>
              <a:t> Theme – Quad Speaker Bio</a:t>
            </a:r>
            <a:endParaRPr lang="en-US"/>
          </a:p>
        </p:txBody>
      </p:sp>
      <p:sp>
        <p:nvSpPr>
          <p:cNvPr id="3" name="Picture Placeholder 2" descr="Speaker Image">
            <a:extLst>
              <a:ext uri="{FF2B5EF4-FFF2-40B4-BE49-F238E27FC236}">
                <a16:creationId xmlns:a16="http://schemas.microsoft.com/office/drawing/2014/main" id="{A47E9631-C2C1-FD0E-F771-9C6DFE40CFF9}"/>
              </a:ext>
            </a:extLst>
          </p:cNvPr>
          <p:cNvSpPr>
            <a:spLocks noGrp="1"/>
          </p:cNvSpPr>
          <p:nvPr>
            <p:ph type="pic" sz="quarter" idx="10"/>
          </p:nvPr>
        </p:nvSpPr>
        <p:spPr/>
      </p:sp>
      <p:sp>
        <p:nvSpPr>
          <p:cNvPr id="7" name="Text Placeholder 6">
            <a:extLst>
              <a:ext uri="{FF2B5EF4-FFF2-40B4-BE49-F238E27FC236}">
                <a16:creationId xmlns:a16="http://schemas.microsoft.com/office/drawing/2014/main" id="{3127140C-12E7-6148-1D6A-8B15C735F0E6}"/>
              </a:ext>
            </a:extLst>
          </p:cNvPr>
          <p:cNvSpPr>
            <a:spLocks noGrp="1"/>
          </p:cNvSpPr>
          <p:nvPr>
            <p:ph type="body" sz="quarter" idx="29"/>
          </p:nvPr>
        </p:nvSpPr>
        <p:spPr/>
        <p:txBody>
          <a:bodyPr/>
          <a:lstStyle/>
          <a:p>
            <a:r>
              <a:rPr lang="en-US"/>
              <a:t>Pronouns</a:t>
            </a:r>
          </a:p>
        </p:txBody>
      </p:sp>
      <p:sp>
        <p:nvSpPr>
          <p:cNvPr id="4" name="Text Placeholder 3">
            <a:extLst>
              <a:ext uri="{FF2B5EF4-FFF2-40B4-BE49-F238E27FC236}">
                <a16:creationId xmlns:a16="http://schemas.microsoft.com/office/drawing/2014/main" id="{9A55C65E-5667-9AF7-7130-A98B616AC597}"/>
              </a:ext>
            </a:extLst>
          </p:cNvPr>
          <p:cNvSpPr>
            <a:spLocks noGrp="1"/>
          </p:cNvSpPr>
          <p:nvPr>
            <p:ph type="body" sz="quarter" idx="17"/>
          </p:nvPr>
        </p:nvSpPr>
        <p:spPr/>
        <p:txBody>
          <a:bodyPr/>
          <a:lstStyle/>
          <a:p>
            <a:r>
              <a:rPr lang="en-US"/>
              <a:t>Speaker name</a:t>
            </a:r>
          </a:p>
        </p:txBody>
      </p:sp>
      <p:sp>
        <p:nvSpPr>
          <p:cNvPr id="5" name="Text Placeholder 4">
            <a:extLst>
              <a:ext uri="{FF2B5EF4-FFF2-40B4-BE49-F238E27FC236}">
                <a16:creationId xmlns:a16="http://schemas.microsoft.com/office/drawing/2014/main" id="{62A3E2C2-688B-B908-06BA-3741EC6FB453}"/>
              </a:ext>
            </a:extLst>
          </p:cNvPr>
          <p:cNvSpPr>
            <a:spLocks noGrp="1"/>
          </p:cNvSpPr>
          <p:nvPr>
            <p:ph type="body" sz="quarter" idx="27"/>
          </p:nvPr>
        </p:nvSpPr>
        <p:spPr/>
        <p:txBody>
          <a:bodyPr/>
          <a:lstStyle/>
          <a:p>
            <a:r>
              <a:rPr lang="en-US"/>
              <a:t>Pronouns</a:t>
            </a:r>
          </a:p>
        </p:txBody>
      </p:sp>
      <p:sp>
        <p:nvSpPr>
          <p:cNvPr id="6" name="Text Placeholder 5">
            <a:extLst>
              <a:ext uri="{FF2B5EF4-FFF2-40B4-BE49-F238E27FC236}">
                <a16:creationId xmlns:a16="http://schemas.microsoft.com/office/drawing/2014/main" id="{C36EFEBD-EEAD-ECB8-0FF4-7D5E3D3D1496}"/>
              </a:ext>
            </a:extLst>
          </p:cNvPr>
          <p:cNvSpPr>
            <a:spLocks noGrp="1"/>
          </p:cNvSpPr>
          <p:nvPr>
            <p:ph type="body" sz="quarter" idx="28"/>
          </p:nvPr>
        </p:nvSpPr>
        <p:spPr/>
        <p:txBody>
          <a:bodyPr/>
          <a:lstStyle/>
          <a:p>
            <a:endParaRPr lang="en-US"/>
          </a:p>
        </p:txBody>
      </p:sp>
      <p:sp>
        <p:nvSpPr>
          <p:cNvPr id="8" name="Picture Placeholder 7" descr="Speaker Image">
            <a:extLst>
              <a:ext uri="{FF2B5EF4-FFF2-40B4-BE49-F238E27FC236}">
                <a16:creationId xmlns:a16="http://schemas.microsoft.com/office/drawing/2014/main" id="{41DEE1A8-43D4-7D4B-8CB6-C225C30D1B0E}"/>
              </a:ext>
            </a:extLst>
          </p:cNvPr>
          <p:cNvSpPr>
            <a:spLocks noGrp="1"/>
          </p:cNvSpPr>
          <p:nvPr>
            <p:ph type="pic" sz="quarter" idx="30"/>
          </p:nvPr>
        </p:nvSpPr>
        <p:spPr/>
      </p:sp>
      <p:sp>
        <p:nvSpPr>
          <p:cNvPr id="12" name="Text Placeholder 11">
            <a:extLst>
              <a:ext uri="{FF2B5EF4-FFF2-40B4-BE49-F238E27FC236}">
                <a16:creationId xmlns:a16="http://schemas.microsoft.com/office/drawing/2014/main" id="{4ABF8CAC-3438-8654-1B2C-CFD0619DDC5B}"/>
              </a:ext>
            </a:extLst>
          </p:cNvPr>
          <p:cNvSpPr>
            <a:spLocks noGrp="1"/>
          </p:cNvSpPr>
          <p:nvPr>
            <p:ph type="body" sz="quarter" idx="34"/>
          </p:nvPr>
        </p:nvSpPr>
        <p:spPr/>
        <p:txBody>
          <a:bodyPr/>
          <a:lstStyle/>
          <a:p>
            <a:r>
              <a:rPr lang="en-US"/>
              <a:t>Pronouns</a:t>
            </a:r>
          </a:p>
        </p:txBody>
      </p:sp>
      <p:sp>
        <p:nvSpPr>
          <p:cNvPr id="9" name="Text Placeholder 8">
            <a:extLst>
              <a:ext uri="{FF2B5EF4-FFF2-40B4-BE49-F238E27FC236}">
                <a16:creationId xmlns:a16="http://schemas.microsoft.com/office/drawing/2014/main" id="{3C32A0AA-48CD-5620-5679-E57EEB907632}"/>
              </a:ext>
            </a:extLst>
          </p:cNvPr>
          <p:cNvSpPr>
            <a:spLocks noGrp="1"/>
          </p:cNvSpPr>
          <p:nvPr>
            <p:ph type="body" sz="quarter" idx="31"/>
          </p:nvPr>
        </p:nvSpPr>
        <p:spPr/>
        <p:txBody>
          <a:bodyPr/>
          <a:lstStyle/>
          <a:p>
            <a:r>
              <a:rPr lang="en-US"/>
              <a:t>Speaker name</a:t>
            </a:r>
          </a:p>
          <a:p>
            <a:endParaRPr lang="en-US"/>
          </a:p>
        </p:txBody>
      </p:sp>
      <p:sp>
        <p:nvSpPr>
          <p:cNvPr id="10" name="Text Placeholder 9">
            <a:extLst>
              <a:ext uri="{FF2B5EF4-FFF2-40B4-BE49-F238E27FC236}">
                <a16:creationId xmlns:a16="http://schemas.microsoft.com/office/drawing/2014/main" id="{45681EFA-0B8A-28B7-D5F6-804241709418}"/>
              </a:ext>
            </a:extLst>
          </p:cNvPr>
          <p:cNvSpPr>
            <a:spLocks noGrp="1"/>
          </p:cNvSpPr>
          <p:nvPr>
            <p:ph type="body" sz="quarter" idx="32"/>
          </p:nvPr>
        </p:nvSpPr>
        <p:spPr/>
        <p:txBody>
          <a:bodyPr/>
          <a:lstStyle/>
          <a:p>
            <a:r>
              <a:rPr lang="en-US"/>
              <a:t>Pronouns</a:t>
            </a:r>
          </a:p>
          <a:p>
            <a:endParaRPr lang="en-US"/>
          </a:p>
        </p:txBody>
      </p:sp>
      <p:sp>
        <p:nvSpPr>
          <p:cNvPr id="11" name="Text Placeholder 10">
            <a:extLst>
              <a:ext uri="{FF2B5EF4-FFF2-40B4-BE49-F238E27FC236}">
                <a16:creationId xmlns:a16="http://schemas.microsoft.com/office/drawing/2014/main" id="{B1C409A2-F9E0-96E8-23DA-33B84571DA83}"/>
              </a:ext>
            </a:extLst>
          </p:cNvPr>
          <p:cNvSpPr>
            <a:spLocks noGrp="1"/>
          </p:cNvSpPr>
          <p:nvPr>
            <p:ph type="body" sz="quarter" idx="33"/>
          </p:nvPr>
        </p:nvSpPr>
        <p:spPr/>
        <p:txBody>
          <a:bodyPr/>
          <a:lstStyle/>
          <a:p>
            <a:endParaRPr lang="en-US"/>
          </a:p>
        </p:txBody>
      </p:sp>
      <p:sp>
        <p:nvSpPr>
          <p:cNvPr id="13" name="Picture Placeholder 12" descr="Speaker Image">
            <a:extLst>
              <a:ext uri="{FF2B5EF4-FFF2-40B4-BE49-F238E27FC236}">
                <a16:creationId xmlns:a16="http://schemas.microsoft.com/office/drawing/2014/main" id="{E9130109-BAB5-5A2F-F4A4-81CB3F0375E9}"/>
              </a:ext>
            </a:extLst>
          </p:cNvPr>
          <p:cNvSpPr>
            <a:spLocks noGrp="1"/>
          </p:cNvSpPr>
          <p:nvPr>
            <p:ph type="pic" sz="quarter" idx="35"/>
          </p:nvPr>
        </p:nvSpPr>
        <p:spPr/>
      </p:sp>
      <p:sp>
        <p:nvSpPr>
          <p:cNvPr id="17" name="Text Placeholder 16">
            <a:extLst>
              <a:ext uri="{FF2B5EF4-FFF2-40B4-BE49-F238E27FC236}">
                <a16:creationId xmlns:a16="http://schemas.microsoft.com/office/drawing/2014/main" id="{836FEA26-42FB-F54E-25E2-27E17419EFE5}"/>
              </a:ext>
            </a:extLst>
          </p:cNvPr>
          <p:cNvSpPr>
            <a:spLocks noGrp="1"/>
          </p:cNvSpPr>
          <p:nvPr>
            <p:ph type="body" sz="quarter" idx="39"/>
          </p:nvPr>
        </p:nvSpPr>
        <p:spPr/>
        <p:txBody>
          <a:bodyPr/>
          <a:lstStyle/>
          <a:p>
            <a:r>
              <a:rPr lang="en-US"/>
              <a:t>Pronouns</a:t>
            </a:r>
          </a:p>
        </p:txBody>
      </p:sp>
      <p:sp>
        <p:nvSpPr>
          <p:cNvPr id="14" name="Text Placeholder 13">
            <a:extLst>
              <a:ext uri="{FF2B5EF4-FFF2-40B4-BE49-F238E27FC236}">
                <a16:creationId xmlns:a16="http://schemas.microsoft.com/office/drawing/2014/main" id="{1C3F0FE3-BFA0-C34B-1AE2-063015823B0D}"/>
              </a:ext>
            </a:extLst>
          </p:cNvPr>
          <p:cNvSpPr>
            <a:spLocks noGrp="1"/>
          </p:cNvSpPr>
          <p:nvPr>
            <p:ph type="body" sz="quarter" idx="36"/>
          </p:nvPr>
        </p:nvSpPr>
        <p:spPr/>
        <p:txBody>
          <a:bodyPr/>
          <a:lstStyle/>
          <a:p>
            <a:r>
              <a:rPr lang="en-US"/>
              <a:t>Speaker name</a:t>
            </a:r>
          </a:p>
          <a:p>
            <a:endParaRPr lang="en-US"/>
          </a:p>
        </p:txBody>
      </p:sp>
      <p:sp>
        <p:nvSpPr>
          <p:cNvPr id="15" name="Text Placeholder 14">
            <a:extLst>
              <a:ext uri="{FF2B5EF4-FFF2-40B4-BE49-F238E27FC236}">
                <a16:creationId xmlns:a16="http://schemas.microsoft.com/office/drawing/2014/main" id="{D0C3A9D7-C609-56BA-8095-2CFF6AB5D06D}"/>
              </a:ext>
            </a:extLst>
          </p:cNvPr>
          <p:cNvSpPr>
            <a:spLocks noGrp="1"/>
          </p:cNvSpPr>
          <p:nvPr>
            <p:ph type="body" sz="quarter" idx="37"/>
          </p:nvPr>
        </p:nvSpPr>
        <p:spPr/>
        <p:txBody>
          <a:bodyPr/>
          <a:lstStyle/>
          <a:p>
            <a:r>
              <a:rPr lang="en-US"/>
              <a:t>Pronouns</a:t>
            </a:r>
          </a:p>
          <a:p>
            <a:endParaRPr lang="en-US"/>
          </a:p>
        </p:txBody>
      </p:sp>
      <p:sp>
        <p:nvSpPr>
          <p:cNvPr id="16" name="Text Placeholder 15">
            <a:extLst>
              <a:ext uri="{FF2B5EF4-FFF2-40B4-BE49-F238E27FC236}">
                <a16:creationId xmlns:a16="http://schemas.microsoft.com/office/drawing/2014/main" id="{B09E6595-75A4-A9CD-7F99-1812BDDCAD20}"/>
              </a:ext>
            </a:extLst>
          </p:cNvPr>
          <p:cNvSpPr>
            <a:spLocks noGrp="1"/>
          </p:cNvSpPr>
          <p:nvPr>
            <p:ph type="body" sz="quarter" idx="38"/>
          </p:nvPr>
        </p:nvSpPr>
        <p:spPr/>
        <p:txBody>
          <a:bodyPr/>
          <a:lstStyle/>
          <a:p>
            <a:endParaRPr lang="en-US"/>
          </a:p>
        </p:txBody>
      </p:sp>
      <p:sp>
        <p:nvSpPr>
          <p:cNvPr id="18" name="Picture Placeholder 17" descr="Speaker Image">
            <a:extLst>
              <a:ext uri="{FF2B5EF4-FFF2-40B4-BE49-F238E27FC236}">
                <a16:creationId xmlns:a16="http://schemas.microsoft.com/office/drawing/2014/main" id="{020080EA-D35C-48AF-E3D2-7F2CBFE2B372}"/>
              </a:ext>
            </a:extLst>
          </p:cNvPr>
          <p:cNvSpPr>
            <a:spLocks noGrp="1"/>
          </p:cNvSpPr>
          <p:nvPr>
            <p:ph type="pic" sz="quarter" idx="40"/>
          </p:nvPr>
        </p:nvSpPr>
        <p:spPr/>
      </p:sp>
      <p:sp>
        <p:nvSpPr>
          <p:cNvPr id="22" name="Text Placeholder 21">
            <a:extLst>
              <a:ext uri="{FF2B5EF4-FFF2-40B4-BE49-F238E27FC236}">
                <a16:creationId xmlns:a16="http://schemas.microsoft.com/office/drawing/2014/main" id="{3BA86B45-1FC4-A625-7FD2-A1C4D41D9079}"/>
              </a:ext>
            </a:extLst>
          </p:cNvPr>
          <p:cNvSpPr>
            <a:spLocks noGrp="1"/>
          </p:cNvSpPr>
          <p:nvPr>
            <p:ph type="body" sz="quarter" idx="44"/>
          </p:nvPr>
        </p:nvSpPr>
        <p:spPr/>
        <p:txBody>
          <a:bodyPr/>
          <a:lstStyle/>
          <a:p>
            <a:r>
              <a:rPr lang="en-US"/>
              <a:t>Pronouns</a:t>
            </a:r>
          </a:p>
        </p:txBody>
      </p:sp>
      <p:sp>
        <p:nvSpPr>
          <p:cNvPr id="19" name="Text Placeholder 18">
            <a:extLst>
              <a:ext uri="{FF2B5EF4-FFF2-40B4-BE49-F238E27FC236}">
                <a16:creationId xmlns:a16="http://schemas.microsoft.com/office/drawing/2014/main" id="{74F3A8D1-D106-7D0F-6AC9-A2791429AC9B}"/>
              </a:ext>
            </a:extLst>
          </p:cNvPr>
          <p:cNvSpPr>
            <a:spLocks noGrp="1"/>
          </p:cNvSpPr>
          <p:nvPr>
            <p:ph type="body" sz="quarter" idx="41"/>
          </p:nvPr>
        </p:nvSpPr>
        <p:spPr/>
        <p:txBody>
          <a:bodyPr/>
          <a:lstStyle/>
          <a:p>
            <a:r>
              <a:rPr lang="en-US"/>
              <a:t>Speaker name</a:t>
            </a:r>
          </a:p>
          <a:p>
            <a:endParaRPr lang="en-US"/>
          </a:p>
        </p:txBody>
      </p:sp>
      <p:sp>
        <p:nvSpPr>
          <p:cNvPr id="20" name="Text Placeholder 19">
            <a:extLst>
              <a:ext uri="{FF2B5EF4-FFF2-40B4-BE49-F238E27FC236}">
                <a16:creationId xmlns:a16="http://schemas.microsoft.com/office/drawing/2014/main" id="{6B4543A8-C583-2E8E-44C5-B1D7D34A2FB6}"/>
              </a:ext>
            </a:extLst>
          </p:cNvPr>
          <p:cNvSpPr>
            <a:spLocks noGrp="1"/>
          </p:cNvSpPr>
          <p:nvPr>
            <p:ph type="body" sz="quarter" idx="42"/>
          </p:nvPr>
        </p:nvSpPr>
        <p:spPr/>
        <p:txBody>
          <a:bodyPr/>
          <a:lstStyle/>
          <a:p>
            <a:r>
              <a:rPr lang="en-US"/>
              <a:t>Pronouns</a:t>
            </a:r>
          </a:p>
          <a:p>
            <a:endParaRPr lang="en-US"/>
          </a:p>
        </p:txBody>
      </p:sp>
      <p:sp>
        <p:nvSpPr>
          <p:cNvPr id="21" name="Text Placeholder 20">
            <a:extLst>
              <a:ext uri="{FF2B5EF4-FFF2-40B4-BE49-F238E27FC236}">
                <a16:creationId xmlns:a16="http://schemas.microsoft.com/office/drawing/2014/main" id="{9DEE150E-AE19-D228-99E5-4DE6001AFB11}"/>
              </a:ext>
            </a:extLst>
          </p:cNvPr>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231564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C338C5AC-9B7C-DC35-7C37-26A831FBDEF3}"/>
              </a:ext>
            </a:extLst>
          </p:cNvPr>
          <p:cNvSpPr>
            <a:spLocks noGrp="1"/>
          </p:cNvSpPr>
          <p:nvPr>
            <p:ph type="title"/>
          </p:nvPr>
        </p:nvSpPr>
        <p:spPr>
          <a:xfrm>
            <a:off x="288095" y="148406"/>
            <a:ext cx="11277600" cy="430887"/>
          </a:xfrm>
        </p:spPr>
        <p:txBody>
          <a:bodyPr/>
          <a:lstStyle/>
          <a:p>
            <a:r>
              <a:rPr lang="en-US" sz="2800">
                <a:solidFill>
                  <a:srgbClr val="0D84F3"/>
                </a:solidFill>
                <a:latin typeface="Segoe UI Semibold"/>
                <a:cs typeface="Segoe UI Semibold"/>
              </a:rPr>
              <a:t>IN PERSON ONLY SESSIONS: Roles Cheat Sheet</a:t>
            </a:r>
          </a:p>
        </p:txBody>
      </p:sp>
      <p:sp>
        <p:nvSpPr>
          <p:cNvPr id="7" name="Content Placeholder 2">
            <a:extLst>
              <a:ext uri="{FF2B5EF4-FFF2-40B4-BE49-F238E27FC236}">
                <a16:creationId xmlns:a16="http://schemas.microsoft.com/office/drawing/2014/main" id="{84487C50-1398-CE18-B347-C9C910E85ED2}"/>
              </a:ext>
            </a:extLst>
          </p:cNvPr>
          <p:cNvSpPr>
            <a:spLocks noGrp="1"/>
          </p:cNvSpPr>
          <p:nvPr>
            <p:ph idx="1"/>
          </p:nvPr>
        </p:nvSpPr>
        <p:spPr>
          <a:xfrm>
            <a:off x="208689" y="891139"/>
            <a:ext cx="2929843" cy="5673367"/>
          </a:xfrm>
          <a:noFill/>
        </p:spPr>
        <p:txBody>
          <a:bodyPr vert="horz" lIns="91440" tIns="45720" rIns="91440" bIns="45720" rtlCol="0" anchor="t">
            <a:normAutofit/>
          </a:bodyPr>
          <a:lstStyle/>
          <a:p>
            <a:pPr marL="0" indent="0">
              <a:spcBef>
                <a:spcPts val="0"/>
              </a:spcBef>
              <a:buNone/>
            </a:pPr>
            <a:r>
              <a:rPr lang="en-US" sz="1600" b="1">
                <a:solidFill>
                  <a:srgbClr val="2A436E"/>
                </a:solidFill>
                <a:latin typeface="Segoe UI"/>
                <a:cs typeface="Segoe UI"/>
              </a:rPr>
              <a:t>Speaker (Redmond)</a:t>
            </a:r>
            <a:r>
              <a:rPr lang="en-US" sz="1600">
                <a:solidFill>
                  <a:srgbClr val="2A436E"/>
                </a:solidFill>
                <a:latin typeface="Segoe UI"/>
                <a:cs typeface="Segoe UI"/>
              </a:rPr>
              <a:t> </a:t>
            </a:r>
            <a:endParaRPr lang="en-US">
              <a:solidFill>
                <a:srgbClr val="2A436E"/>
              </a:solidFill>
            </a:endParaRPr>
          </a:p>
          <a:p>
            <a:pPr>
              <a:lnSpc>
                <a:spcPct val="100000"/>
              </a:lnSpc>
              <a:spcBef>
                <a:spcPts val="0"/>
              </a:spcBef>
            </a:pPr>
            <a:endParaRPr lang="en-US" sz="1400">
              <a:solidFill>
                <a:srgbClr val="2A436E"/>
              </a:solidFill>
              <a:latin typeface="Segoe UI"/>
              <a:cs typeface="Segoe UI"/>
            </a:endParaRPr>
          </a:p>
          <a:p>
            <a:pPr marL="0" indent="0">
              <a:spcBef>
                <a:spcPts val="0"/>
              </a:spcBef>
              <a:buNone/>
            </a:pPr>
            <a:r>
              <a:rPr lang="en-US" sz="1400">
                <a:solidFill>
                  <a:srgbClr val="2A436E"/>
                </a:solidFill>
                <a:latin typeface="Segoe UI Semibold"/>
                <a:cs typeface="Segoe UI"/>
              </a:rPr>
              <a:t>Before:</a:t>
            </a:r>
            <a:endParaRPr lang="en-US" sz="1400">
              <a:solidFill>
                <a:srgbClr val="2A436E"/>
              </a:solidFill>
              <a:latin typeface="Segoe UI Semibold"/>
              <a:ea typeface="+mn-lt"/>
              <a:cs typeface="+mn-lt"/>
            </a:endParaRPr>
          </a:p>
          <a:p>
            <a:pPr>
              <a:spcBef>
                <a:spcPts val="0"/>
              </a:spcBef>
              <a:buFont typeface="Wingdings" pitchFamily="2" charset="2"/>
              <a:buChar char="q"/>
            </a:pPr>
            <a:r>
              <a:rPr lang="en-US" sz="1400">
                <a:solidFill>
                  <a:srgbClr val="2A436E"/>
                </a:solidFill>
                <a:latin typeface="Segoe UI"/>
                <a:cs typeface="Segoe UI"/>
              </a:rPr>
              <a:t>Use event-approved PPT</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Edit PPT closing slide</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Identify who your moderators and SMEs are – set up a backchannel chat</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Identify who is running your slides (if applicable)</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Prepare a backup plan for your slides for day-of</a:t>
            </a:r>
            <a:endParaRPr lang="en-US" sz="1400">
              <a:solidFill>
                <a:srgbClr val="2A436E"/>
              </a:solidFill>
              <a:ea typeface="+mn-lt"/>
              <a:cs typeface="+mn-lt"/>
            </a:endParaRPr>
          </a:p>
          <a:p>
            <a:pPr marL="0" indent="0">
              <a:spcBef>
                <a:spcPts val="0"/>
              </a:spcBef>
              <a:buNone/>
            </a:pPr>
            <a:endParaRPr lang="en-US" sz="1400">
              <a:solidFill>
                <a:srgbClr val="2A436E"/>
              </a:solidFill>
              <a:latin typeface="Segoe UI Semibold"/>
              <a:cs typeface="Segoe UI"/>
            </a:endParaRPr>
          </a:p>
          <a:p>
            <a:pPr marL="0" indent="0">
              <a:spcBef>
                <a:spcPts val="0"/>
              </a:spcBef>
              <a:buNone/>
            </a:pPr>
            <a:r>
              <a:rPr lang="en-US" sz="1400">
                <a:solidFill>
                  <a:srgbClr val="2A436E"/>
                </a:solidFill>
                <a:latin typeface="Segoe UI Semibold"/>
                <a:cs typeface="Segoe UI"/>
              </a:rPr>
              <a:t>Day-of:</a:t>
            </a:r>
            <a:endParaRPr lang="en-US" sz="1400">
              <a:solidFill>
                <a:srgbClr val="2A436E"/>
              </a:solidFill>
              <a:latin typeface="Segoe UI Semibold"/>
              <a:ea typeface="+mn-lt"/>
              <a:cs typeface="+mn-lt"/>
            </a:endParaRPr>
          </a:p>
          <a:p>
            <a:pPr>
              <a:spcBef>
                <a:spcPts val="0"/>
              </a:spcBef>
              <a:buFont typeface="Wingdings" pitchFamily="2" charset="2"/>
              <a:buChar char="q"/>
            </a:pPr>
            <a:r>
              <a:rPr lang="en-US" sz="1400">
                <a:solidFill>
                  <a:srgbClr val="2A436E"/>
                </a:solidFill>
                <a:latin typeface="Segoe UI"/>
                <a:cs typeface="Segoe UI"/>
              </a:rPr>
              <a:t>Ensure your presentation machine(s) have no pending updates</a:t>
            </a:r>
          </a:p>
          <a:p>
            <a:pPr>
              <a:spcBef>
                <a:spcPts val="0"/>
              </a:spcBef>
              <a:buFont typeface="Wingdings" pitchFamily="2" charset="2"/>
              <a:buChar char="q"/>
            </a:pPr>
            <a:r>
              <a:rPr lang="en-US" sz="1400">
                <a:solidFill>
                  <a:srgbClr val="2A436E"/>
                </a:solidFill>
                <a:latin typeface="Segoe UI"/>
                <a:cs typeface="Segoe UI"/>
              </a:rPr>
              <a:t>Set up your device properly for screen sharing</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Arrive 30 minutes early</a:t>
            </a:r>
            <a:endParaRPr lang="en-US" sz="1400">
              <a:solidFill>
                <a:srgbClr val="2A436E"/>
              </a:solidFill>
              <a:ea typeface="+mn-lt"/>
              <a:cs typeface="+mn-lt"/>
            </a:endParaRPr>
          </a:p>
          <a:p>
            <a:pPr>
              <a:spcBef>
                <a:spcPts val="0"/>
              </a:spcBef>
              <a:buFont typeface="Wingdings" pitchFamily="2" charset="2"/>
              <a:buChar char="q"/>
            </a:pPr>
            <a:r>
              <a:rPr lang="en-US" sz="1400">
                <a:solidFill>
                  <a:srgbClr val="2A436E"/>
                </a:solidFill>
                <a:latin typeface="Segoe UI"/>
                <a:cs typeface="Segoe UI"/>
              </a:rPr>
              <a:t>Start and end on time</a:t>
            </a:r>
          </a:p>
          <a:p>
            <a:pPr>
              <a:spcBef>
                <a:spcPts val="0"/>
              </a:spcBef>
              <a:buFont typeface="Wingdings" pitchFamily="2" charset="2"/>
              <a:buChar char="q"/>
            </a:pPr>
            <a:r>
              <a:rPr lang="en-US" sz="1400">
                <a:solidFill>
                  <a:srgbClr val="2A436E"/>
                </a:solidFill>
                <a:latin typeface="Segoe UI"/>
                <a:cs typeface="Segoe UI"/>
              </a:rPr>
              <a:t>Promote the session evaluation</a:t>
            </a:r>
            <a:endParaRPr lang="en-US" sz="1400">
              <a:solidFill>
                <a:srgbClr val="2A436E"/>
              </a:solidFill>
              <a:ea typeface="+mn-lt"/>
              <a:cs typeface="+mn-lt"/>
            </a:endParaRPr>
          </a:p>
          <a:p>
            <a:pPr marL="0" indent="0">
              <a:lnSpc>
                <a:spcPct val="100000"/>
              </a:lnSpc>
              <a:spcBef>
                <a:spcPts val="0"/>
              </a:spcBef>
              <a:buNone/>
            </a:pPr>
            <a:endParaRPr lang="en-US" sz="1400">
              <a:solidFill>
                <a:srgbClr val="2A436E"/>
              </a:solidFill>
              <a:latin typeface="Segoe UI"/>
              <a:cs typeface="Segoe UI"/>
            </a:endParaRPr>
          </a:p>
          <a:p>
            <a:endParaRPr lang="en-US" sz="1400" b="1">
              <a:solidFill>
                <a:srgbClr val="000000"/>
              </a:solidFill>
            </a:endParaRPr>
          </a:p>
        </p:txBody>
      </p:sp>
      <p:cxnSp>
        <p:nvCxnSpPr>
          <p:cNvPr id="4" name="Straight Arrow Connector 3">
            <a:extLst>
              <a:ext uri="{FF2B5EF4-FFF2-40B4-BE49-F238E27FC236}">
                <a16:creationId xmlns:a16="http://schemas.microsoft.com/office/drawing/2014/main" id="{87D26924-AE53-E2F0-446C-9BD303C0AD8E}"/>
              </a:ext>
              <a:ext uri="{C183D7F6-B498-43B3-948B-1728B52AA6E4}">
                <adec:decorative xmlns:adec="http://schemas.microsoft.com/office/drawing/2017/decorative" val="1"/>
              </a:ext>
            </a:extLst>
          </p:cNvPr>
          <p:cNvCxnSpPr>
            <a:cxnSpLocks/>
          </p:cNvCxnSpPr>
          <p:nvPr/>
        </p:nvCxnSpPr>
        <p:spPr>
          <a:xfrm flipH="1">
            <a:off x="3238494" y="891950"/>
            <a:ext cx="17286" cy="5778305"/>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82C161EE-4614-EA45-84CD-3CC2466B4B3A}"/>
              </a:ext>
            </a:extLst>
          </p:cNvPr>
          <p:cNvSpPr txBox="1">
            <a:spLocks/>
          </p:cNvSpPr>
          <p:nvPr/>
        </p:nvSpPr>
        <p:spPr>
          <a:xfrm>
            <a:off x="3285300" y="817223"/>
            <a:ext cx="2929843" cy="5673367"/>
          </a:xfrm>
          <a:prstGeom prst="rect">
            <a:avLst/>
          </a:prstGeom>
          <a:noFill/>
        </p:spPr>
        <p:txBody>
          <a:bodyPr vert="horz" wrap="square"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00" b="1">
                <a:solidFill>
                  <a:srgbClr val="2A436E"/>
                </a:solidFill>
                <a:latin typeface="Segoe UI"/>
                <a:cs typeface="Segoe UI"/>
              </a:rPr>
              <a:t>Subject Matter Expert </a:t>
            </a:r>
            <a:endParaRPr lang="en-US" sz="1600">
              <a:solidFill>
                <a:srgbClr val="2A436E"/>
              </a:solidFill>
              <a:ea typeface="+mn-lt"/>
              <a:cs typeface="+mn-lt"/>
            </a:endParaRPr>
          </a:p>
          <a:p>
            <a:pPr marL="0" indent="0">
              <a:spcBef>
                <a:spcPts val="0"/>
              </a:spcBef>
              <a:buNone/>
            </a:pPr>
            <a:r>
              <a:rPr lang="en-US" sz="1600" b="1">
                <a:solidFill>
                  <a:srgbClr val="2A436E"/>
                </a:solidFill>
                <a:latin typeface="Segoe UI"/>
                <a:cs typeface="Segoe UI"/>
              </a:rPr>
              <a:t>(</a:t>
            </a:r>
            <a:r>
              <a:rPr lang="en-US" sz="1600" i="1">
                <a:solidFill>
                  <a:srgbClr val="2A436E"/>
                </a:solidFill>
                <a:latin typeface="Segoe UI"/>
                <a:cs typeface="Segoe UI"/>
              </a:rPr>
              <a:t>Optional Role</a:t>
            </a:r>
            <a:r>
              <a:rPr lang="en-US" sz="1600" b="1">
                <a:solidFill>
                  <a:srgbClr val="2A436E"/>
                </a:solidFill>
                <a:latin typeface="Segoe UI"/>
                <a:cs typeface="Segoe UI"/>
              </a:rPr>
              <a:t>)</a:t>
            </a:r>
            <a:endParaRPr lang="en-US">
              <a:solidFill>
                <a:srgbClr val="2A436E"/>
              </a:solidFill>
            </a:endParaRPr>
          </a:p>
          <a:p>
            <a:pPr>
              <a:spcBef>
                <a:spcPts val="0"/>
              </a:spcBef>
            </a:pPr>
            <a:endParaRPr lang="en-US" sz="1400">
              <a:solidFill>
                <a:srgbClr val="2A436E"/>
              </a:solidFill>
              <a:latin typeface="Segoe UI"/>
              <a:cs typeface="Segoe UI"/>
            </a:endParaRPr>
          </a:p>
          <a:p>
            <a:pPr>
              <a:lnSpc>
                <a:spcPct val="120000"/>
              </a:lnSpc>
              <a:spcBef>
                <a:spcPts val="0"/>
              </a:spcBef>
              <a:buFont typeface="Wingdings" pitchFamily="2" charset="2"/>
              <a:buChar char="q"/>
            </a:pPr>
            <a:r>
              <a:rPr lang="en-US" sz="1400">
                <a:solidFill>
                  <a:srgbClr val="2A436E"/>
                </a:solidFill>
                <a:latin typeface="Segoe UI"/>
                <a:cs typeface="Segoe UI"/>
              </a:rPr>
              <a:t>Join 30 minutes early</a:t>
            </a:r>
            <a:endParaRPr lang="en-US" sz="1400">
              <a:solidFill>
                <a:srgbClr val="2A436E"/>
              </a:solidFill>
              <a:ea typeface="+mn-lt"/>
              <a:cs typeface="+mn-lt"/>
            </a:endParaRPr>
          </a:p>
          <a:p>
            <a:pPr>
              <a:lnSpc>
                <a:spcPct val="120000"/>
              </a:lnSpc>
              <a:spcBef>
                <a:spcPts val="0"/>
              </a:spcBef>
              <a:buFont typeface="Wingdings" pitchFamily="2" charset="2"/>
              <a:buChar char="q"/>
            </a:pPr>
            <a:r>
              <a:rPr lang="en-US" sz="1400">
                <a:solidFill>
                  <a:srgbClr val="2A436E"/>
                </a:solidFill>
                <a:latin typeface="Segoe UI"/>
                <a:cs typeface="Segoe UI"/>
              </a:rPr>
              <a:t>Coordinate with speakers and moderators and agree on level of interaction during the session</a:t>
            </a:r>
            <a:endParaRPr lang="en-US" sz="1400">
              <a:solidFill>
                <a:srgbClr val="2A436E"/>
              </a:solidFill>
              <a:ea typeface="+mn-lt"/>
              <a:cs typeface="+mn-lt"/>
            </a:endParaRPr>
          </a:p>
          <a:p>
            <a:pPr marL="0" indent="0">
              <a:spcBef>
                <a:spcPts val="0"/>
              </a:spcBef>
              <a:buNone/>
            </a:pPr>
            <a:endParaRPr lang="en-US" sz="1400"/>
          </a:p>
          <a:p>
            <a:pPr>
              <a:buFont typeface="Wingdings" panose="05000000000000000000" pitchFamily="2" charset="2"/>
              <a:buChar char=""/>
            </a:pPr>
            <a:endParaRPr lang="en-US" sz="1400" b="1">
              <a:solidFill>
                <a:srgbClr val="000000"/>
              </a:solidFill>
              <a:latin typeface="Segoe UI"/>
            </a:endParaRPr>
          </a:p>
        </p:txBody>
      </p:sp>
      <p:cxnSp>
        <p:nvCxnSpPr>
          <p:cNvPr id="2" name="Straight Arrow Connector 1">
            <a:extLst>
              <a:ext uri="{FF2B5EF4-FFF2-40B4-BE49-F238E27FC236}">
                <a16:creationId xmlns:a16="http://schemas.microsoft.com/office/drawing/2014/main" id="{6292025D-5ADE-A866-0C40-2B093678B869}"/>
              </a:ext>
              <a:ext uri="{C183D7F6-B498-43B3-948B-1728B52AA6E4}">
                <adec:decorative xmlns:adec="http://schemas.microsoft.com/office/drawing/2017/decorative" val="1"/>
              </a:ext>
            </a:extLst>
          </p:cNvPr>
          <p:cNvCxnSpPr/>
          <p:nvPr/>
        </p:nvCxnSpPr>
        <p:spPr>
          <a:xfrm>
            <a:off x="6161146" y="920260"/>
            <a:ext cx="3034" cy="5757617"/>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44CC1FFE-82F4-5D92-CBF2-889710421443}"/>
              </a:ext>
            </a:extLst>
          </p:cNvPr>
          <p:cNvSpPr txBox="1">
            <a:spLocks/>
          </p:cNvSpPr>
          <p:nvPr/>
        </p:nvSpPr>
        <p:spPr>
          <a:xfrm>
            <a:off x="6337775" y="814068"/>
            <a:ext cx="2688031" cy="5833328"/>
          </a:xfrm>
          <a:prstGeom prst="rect">
            <a:avLst/>
          </a:prstGeom>
          <a:noFill/>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600" b="1">
                <a:solidFill>
                  <a:srgbClr val="2A436E"/>
                </a:solidFill>
                <a:latin typeface="Segoe UI"/>
                <a:cs typeface="Segoe UI"/>
              </a:rPr>
              <a:t>Moderator (Redmond)</a:t>
            </a:r>
            <a:endParaRPr lang="en-US" sz="1600">
              <a:solidFill>
                <a:srgbClr val="2A436E"/>
              </a:solidFill>
              <a:latin typeface="Segoe UI"/>
              <a:cs typeface="Segoe UI"/>
            </a:endParaRPr>
          </a:p>
          <a:p>
            <a:pPr marL="0" indent="0">
              <a:lnSpc>
                <a:spcPct val="100000"/>
              </a:lnSpc>
              <a:spcBef>
                <a:spcPts val="0"/>
              </a:spcBef>
              <a:spcAft>
                <a:spcPts val="800"/>
              </a:spcAft>
              <a:buNone/>
            </a:pPr>
            <a:r>
              <a:rPr lang="en-US" sz="1400">
                <a:solidFill>
                  <a:srgbClr val="2A436E"/>
                </a:solidFill>
                <a:latin typeface="Segoe UI"/>
                <a:cs typeface="Segoe UI"/>
              </a:rPr>
              <a:t>Priorities for this role include starting and ending the session on time and ensuring the virtual attendees have a voice in any discussion or Q&amp;A.</a:t>
            </a:r>
          </a:p>
          <a:p>
            <a:pPr>
              <a:lnSpc>
                <a:spcPct val="120000"/>
              </a:lnSpc>
              <a:spcBef>
                <a:spcPts val="0"/>
              </a:spcBef>
              <a:buFont typeface="Wingdings" panose="05000000000000000000" pitchFamily="2" charset="2"/>
              <a:buChar char="q"/>
            </a:pPr>
            <a:r>
              <a:rPr lang="en-US" sz="1300">
                <a:solidFill>
                  <a:srgbClr val="2A436E"/>
                </a:solidFill>
                <a:latin typeface="Segoe UI"/>
                <a:cs typeface="Segoe UI"/>
              </a:rPr>
              <a:t>Arrive 30 mins early and quickly get set up joining in Teams early</a:t>
            </a:r>
          </a:p>
          <a:p>
            <a:pPr>
              <a:lnSpc>
                <a:spcPct val="120000"/>
              </a:lnSpc>
              <a:spcBef>
                <a:spcPts val="0"/>
              </a:spcBef>
              <a:buFont typeface="Wingdings" panose="05000000000000000000" pitchFamily="2" charset="2"/>
              <a:buChar char="q"/>
            </a:pPr>
            <a:r>
              <a:rPr lang="en-US" sz="1300">
                <a:solidFill>
                  <a:srgbClr val="2A436E"/>
                </a:solidFill>
                <a:latin typeface="Segoe UI"/>
                <a:cs typeface="Segoe UI"/>
              </a:rPr>
              <a:t>Ensure the session starts on time / Kick-off the session by reading and sharing the NDA, Inclusivity, and Hybrid Guidelines slides</a:t>
            </a:r>
            <a:endParaRPr lang="en-US" sz="1300">
              <a:solidFill>
                <a:srgbClr val="2A436E"/>
              </a:solidFill>
            </a:endParaRPr>
          </a:p>
          <a:p>
            <a:pPr>
              <a:lnSpc>
                <a:spcPct val="120000"/>
              </a:lnSpc>
              <a:spcBef>
                <a:spcPts val="0"/>
              </a:spcBef>
              <a:buFont typeface="Wingdings" panose="05000000000000000000" pitchFamily="2" charset="2"/>
              <a:buChar char="q"/>
            </a:pPr>
            <a:r>
              <a:rPr lang="en-US" sz="1300">
                <a:solidFill>
                  <a:srgbClr val="2A436E"/>
                </a:solidFill>
                <a:latin typeface="Segoe UI"/>
                <a:cs typeface="Segoe UI"/>
              </a:rPr>
              <a:t>Give speaker a T-15 min warning to allow for Q&amp;A (unless otherwise agreed upon)</a:t>
            </a:r>
          </a:p>
          <a:p>
            <a:pPr>
              <a:lnSpc>
                <a:spcPct val="120000"/>
              </a:lnSpc>
              <a:spcBef>
                <a:spcPts val="0"/>
              </a:spcBef>
              <a:buFont typeface="Wingdings" panose="05000000000000000000" pitchFamily="2" charset="2"/>
              <a:buChar char="q"/>
            </a:pPr>
            <a:r>
              <a:rPr lang="en-US" sz="1300">
                <a:solidFill>
                  <a:srgbClr val="2A436E"/>
                </a:solidFill>
                <a:latin typeface="Segoe UI"/>
                <a:cs typeface="Segoe UI"/>
              </a:rPr>
              <a:t>Give speaker T-5 minute warning</a:t>
            </a:r>
            <a:endParaRPr lang="en-US" sz="1300">
              <a:solidFill>
                <a:srgbClr val="2A436E"/>
              </a:solidFill>
            </a:endParaRPr>
          </a:p>
          <a:p>
            <a:pPr>
              <a:lnSpc>
                <a:spcPct val="120000"/>
              </a:lnSpc>
              <a:spcBef>
                <a:spcPts val="0"/>
              </a:spcBef>
              <a:buFont typeface="Wingdings" panose="05000000000000000000" pitchFamily="2" charset="2"/>
              <a:buChar char="q"/>
            </a:pPr>
            <a:r>
              <a:rPr lang="en-US" sz="1300">
                <a:solidFill>
                  <a:srgbClr val="2A436E"/>
                </a:solidFill>
                <a:latin typeface="Segoe UI"/>
                <a:cs typeface="Segoe UI"/>
              </a:rPr>
              <a:t>Ensure the session ends on time / Read closing slide and promote session evaluations</a:t>
            </a:r>
            <a:endParaRPr lang="en-US" sz="1300">
              <a:solidFill>
                <a:srgbClr val="2A436E"/>
              </a:solidFill>
            </a:endParaRPr>
          </a:p>
        </p:txBody>
      </p:sp>
      <p:cxnSp>
        <p:nvCxnSpPr>
          <p:cNvPr id="12" name="Straight Arrow Connector 11">
            <a:extLst>
              <a:ext uri="{FF2B5EF4-FFF2-40B4-BE49-F238E27FC236}">
                <a16:creationId xmlns:a16="http://schemas.microsoft.com/office/drawing/2014/main" id="{84B4DAFA-5210-5BAF-B540-0BD29F9127EE}"/>
              </a:ext>
              <a:ext uri="{C183D7F6-B498-43B3-948B-1728B52AA6E4}">
                <adec:decorative xmlns:adec="http://schemas.microsoft.com/office/drawing/2017/decorative" val="1"/>
              </a:ext>
            </a:extLst>
          </p:cNvPr>
          <p:cNvCxnSpPr>
            <a:cxnSpLocks/>
          </p:cNvCxnSpPr>
          <p:nvPr/>
        </p:nvCxnSpPr>
        <p:spPr>
          <a:xfrm>
            <a:off x="9168506" y="889779"/>
            <a:ext cx="3034" cy="5757617"/>
          </a:xfrm>
          <a:prstGeom prst="straightConnector1">
            <a:avLst/>
          </a:prstGeom>
          <a:ln>
            <a:solidFill>
              <a:srgbClr val="E8E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A93C9B3B-A77B-6254-688D-9AA3093DD5C9}"/>
              </a:ext>
            </a:extLst>
          </p:cNvPr>
          <p:cNvSpPr txBox="1">
            <a:spLocks/>
          </p:cNvSpPr>
          <p:nvPr/>
        </p:nvSpPr>
        <p:spPr>
          <a:xfrm>
            <a:off x="9278893" y="814067"/>
            <a:ext cx="2744875" cy="4787924"/>
          </a:xfrm>
          <a:prstGeom prst="rect">
            <a:avLst/>
          </a:prstGeom>
          <a:noFill/>
        </p:spPr>
        <p:txBody>
          <a:bodyPr vert="horz" lIns="91440" tIns="45720" rIns="91440" bIns="45720" rtlCol="0" anchor="t">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600" b="1">
                <a:solidFill>
                  <a:srgbClr val="2A436E"/>
                </a:solidFill>
                <a:latin typeface="Segoe UI"/>
                <a:cs typeface="Segoe UI"/>
              </a:rPr>
              <a:t>Room Monitor (Redmond)</a:t>
            </a:r>
            <a:endParaRPr lang="en-US" sz="1600">
              <a:solidFill>
                <a:srgbClr val="2A436E"/>
              </a:solidFill>
            </a:endParaRPr>
          </a:p>
          <a:p>
            <a:pPr marL="0" indent="0">
              <a:lnSpc>
                <a:spcPct val="100000"/>
              </a:lnSpc>
              <a:spcBef>
                <a:spcPts val="0"/>
              </a:spcBef>
              <a:spcAft>
                <a:spcPts val="800"/>
              </a:spcAft>
              <a:buNone/>
            </a:pPr>
            <a:r>
              <a:rPr lang="en-US" sz="1400">
                <a:solidFill>
                  <a:srgbClr val="2A436E"/>
                </a:solidFill>
                <a:latin typeface="Segoe UI"/>
                <a:cs typeface="Segoe UI"/>
              </a:rPr>
              <a:t>Priorities for this role include the NDA enforcement and ensuring a positive attendee experience outside of the Teams chat</a:t>
            </a:r>
            <a:endParaRPr lang="en-US">
              <a:solidFill>
                <a:srgbClr val="2A436E"/>
              </a:solidFill>
            </a:endParaRPr>
          </a:p>
          <a:p>
            <a:pPr>
              <a:lnSpc>
                <a:spcPct val="120000"/>
              </a:lnSpc>
              <a:spcBef>
                <a:spcPts val="0"/>
              </a:spcBef>
              <a:buFont typeface="Wingdings" pitchFamily="2" charset="2"/>
              <a:buChar char="q"/>
            </a:pPr>
            <a:r>
              <a:rPr lang="en-US" sz="1300">
                <a:solidFill>
                  <a:srgbClr val="2A436E"/>
                </a:solidFill>
                <a:latin typeface="Segoe UI"/>
                <a:cs typeface="Segoe UI"/>
              </a:rPr>
              <a:t>Arrive 30 minutes early</a:t>
            </a:r>
            <a:endParaRPr lang="en-US" sz="1300">
              <a:latin typeface="Segoe UI"/>
              <a:cs typeface="Segoe UI"/>
            </a:endParaRPr>
          </a:p>
          <a:p>
            <a:pPr>
              <a:lnSpc>
                <a:spcPct val="120000"/>
              </a:lnSpc>
              <a:spcBef>
                <a:spcPts val="0"/>
              </a:spcBef>
              <a:buFont typeface="Wingdings" pitchFamily="2" charset="2"/>
              <a:buChar char="q"/>
            </a:pPr>
            <a:r>
              <a:rPr lang="en-US" sz="1300">
                <a:solidFill>
                  <a:srgbClr val="2A436E"/>
                </a:solidFill>
                <a:latin typeface="Segoe UI"/>
                <a:cs typeface="Segoe UI"/>
              </a:rPr>
              <a:t>Welcome attendees / Be an accessibility champion</a:t>
            </a:r>
          </a:p>
          <a:p>
            <a:pPr>
              <a:lnSpc>
                <a:spcPct val="120000"/>
              </a:lnSpc>
              <a:spcBef>
                <a:spcPts val="0"/>
              </a:spcBef>
              <a:buFont typeface="Wingdings" pitchFamily="2" charset="2"/>
              <a:buChar char="q"/>
            </a:pPr>
            <a:r>
              <a:rPr lang="en-US" sz="1300">
                <a:solidFill>
                  <a:srgbClr val="2A436E"/>
                </a:solidFill>
                <a:latin typeface="Segoe UI"/>
                <a:cs typeface="Segoe UI"/>
              </a:rPr>
              <a:t>Enforce NDA (no photos, no one without a badge, no recording, etc.)</a:t>
            </a:r>
          </a:p>
          <a:p>
            <a:pPr>
              <a:lnSpc>
                <a:spcPct val="120000"/>
              </a:lnSpc>
              <a:spcBef>
                <a:spcPts val="0"/>
              </a:spcBef>
              <a:buFont typeface="Wingdings" pitchFamily="2" charset="2"/>
              <a:buChar char="q"/>
            </a:pPr>
            <a:r>
              <a:rPr lang="en-US" sz="1300">
                <a:solidFill>
                  <a:srgbClr val="2A436E"/>
                </a:solidFill>
                <a:latin typeface="Segoe UI"/>
                <a:cs typeface="Segoe UI"/>
              </a:rPr>
              <a:t>Conduct and log the head count 10 minutes and 45 minutes into each session. Enter in log form with additional session notes:         </a:t>
            </a:r>
          </a:p>
          <a:p>
            <a:pPr marL="0" indent="0">
              <a:lnSpc>
                <a:spcPct val="120000"/>
              </a:lnSpc>
              <a:spcBef>
                <a:spcPts val="0"/>
              </a:spcBef>
              <a:buNone/>
            </a:pPr>
            <a:r>
              <a:rPr lang="en-US" sz="1300">
                <a:solidFill>
                  <a:srgbClr val="2A436E"/>
                </a:solidFill>
                <a:latin typeface="Segoe UI"/>
                <a:cs typeface="Segoe UI"/>
              </a:rPr>
              <a:t>     </a:t>
            </a:r>
            <a:r>
              <a:rPr lang="en-US" sz="1300">
                <a:solidFill>
                  <a:srgbClr val="2A436E"/>
                </a:solidFill>
                <a:latin typeface="Segoe UI"/>
                <a:cs typeface="Segoe UI"/>
                <a:hlinkClick r:id="rId2">
                  <a:extLst>
                    <a:ext uri="{A12FA001-AC4F-418D-AE19-62706E023703}">
                      <ahyp:hlinkClr xmlns:ahyp="http://schemas.microsoft.com/office/drawing/2018/hyperlinkcolor" val="tx"/>
                    </a:ext>
                  </a:extLst>
                </a:hlinkClick>
              </a:rPr>
              <a:t>aka.ms/SummitAttendanceLog</a:t>
            </a:r>
            <a:endParaRPr lang="en-US" sz="1300">
              <a:solidFill>
                <a:srgbClr val="2A436E"/>
              </a:solidFill>
              <a:latin typeface="Segoe UI"/>
              <a:cs typeface="Segoe UI"/>
            </a:endParaRPr>
          </a:p>
          <a:p>
            <a:pPr>
              <a:lnSpc>
                <a:spcPct val="120000"/>
              </a:lnSpc>
              <a:spcBef>
                <a:spcPts val="0"/>
              </a:spcBef>
              <a:buFont typeface="Wingdings" pitchFamily="2" charset="2"/>
              <a:buChar char="q"/>
            </a:pPr>
            <a:r>
              <a:rPr lang="en-US" sz="1300">
                <a:solidFill>
                  <a:srgbClr val="2A436E"/>
                </a:solidFill>
                <a:latin typeface="Segoe UI"/>
                <a:cs typeface="Segoe UI"/>
              </a:rPr>
              <a:t>Mic runner during discussion and Q&amp;A (if needed).</a:t>
            </a:r>
          </a:p>
          <a:p>
            <a:pPr>
              <a:lnSpc>
                <a:spcPct val="120000"/>
              </a:lnSpc>
              <a:spcBef>
                <a:spcPts val="0"/>
              </a:spcBef>
              <a:buFont typeface="Wingdings" pitchFamily="2" charset="2"/>
              <a:buChar char="q"/>
            </a:pPr>
            <a:r>
              <a:rPr lang="en-US" sz="1300">
                <a:solidFill>
                  <a:srgbClr val="2A436E"/>
                </a:solidFill>
                <a:latin typeface="Segoe UI"/>
                <a:cs typeface="Segoe UI"/>
              </a:rPr>
              <a:t>Extra support in room as needed</a:t>
            </a:r>
          </a:p>
        </p:txBody>
      </p:sp>
    </p:spTree>
    <p:extLst>
      <p:ext uri="{BB962C8B-B14F-4D97-AF65-F5344CB8AC3E}">
        <p14:creationId xmlns:p14="http://schemas.microsoft.com/office/powerpoint/2010/main" val="3117891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2594C77-42C7-9599-BC49-EBCF59E69B28}"/>
              </a:ext>
            </a:extLst>
          </p:cNvPr>
          <p:cNvSpPr>
            <a:spLocks noGrp="1"/>
          </p:cNvSpPr>
          <p:nvPr>
            <p:ph type="title"/>
          </p:nvPr>
        </p:nvSpPr>
        <p:spPr>
          <a:xfrm>
            <a:off x="457200" y="1123122"/>
            <a:ext cx="3336324" cy="567566"/>
          </a:xfrm>
        </p:spPr>
        <p:txBody>
          <a:bodyPr>
            <a:normAutofit fontScale="90000"/>
          </a:bodyPr>
          <a:lstStyle/>
          <a:p>
            <a:r>
              <a:rPr lang="en-US"/>
              <a:t>Dark Theme - Sample Content + Image</a:t>
            </a:r>
          </a:p>
        </p:txBody>
      </p:sp>
      <p:sp>
        <p:nvSpPr>
          <p:cNvPr id="12" name="Content Placeholder 3">
            <a:extLst>
              <a:ext uri="{FF2B5EF4-FFF2-40B4-BE49-F238E27FC236}">
                <a16:creationId xmlns:a16="http://schemas.microsoft.com/office/drawing/2014/main" id="{0A95CCEC-BB21-808F-2A97-4CF3DDE20211}"/>
              </a:ext>
            </a:extLst>
          </p:cNvPr>
          <p:cNvSpPr txBox="1">
            <a:spLocks/>
          </p:cNvSpPr>
          <p:nvPr/>
        </p:nvSpPr>
        <p:spPr>
          <a:xfrm>
            <a:off x="457200" y="2142642"/>
            <a:ext cx="3200400" cy="3761754"/>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First point goes here.</a:t>
            </a:r>
          </a:p>
          <a:p>
            <a:pPr marL="0" indent="0">
              <a:buNone/>
            </a:pPr>
            <a:endParaRPr lang="en-US"/>
          </a:p>
          <a:p>
            <a:pPr marL="0" indent="0">
              <a:buNone/>
            </a:pPr>
            <a:r>
              <a:rPr lang="en-US" sz="1400"/>
              <a:t>Second Point can follow.</a:t>
            </a:r>
          </a:p>
          <a:p>
            <a:pPr marL="0" indent="0">
              <a:buNone/>
            </a:pPr>
            <a:endParaRPr lang="en-US"/>
          </a:p>
        </p:txBody>
      </p:sp>
      <p:sp>
        <p:nvSpPr>
          <p:cNvPr id="4" name="Picture Placeholder 3" descr="Image relating to content on this slide.">
            <a:extLst>
              <a:ext uri="{FF2B5EF4-FFF2-40B4-BE49-F238E27FC236}">
                <a16:creationId xmlns:a16="http://schemas.microsoft.com/office/drawing/2014/main" id="{4FC09400-A5D0-22F8-BF8C-3236BA916763}"/>
              </a:ext>
            </a:extLst>
          </p:cNvPr>
          <p:cNvSpPr>
            <a:spLocks noGrp="1"/>
          </p:cNvSpPr>
          <p:nvPr>
            <p:ph type="pic" sz="quarter" idx="10"/>
          </p:nvPr>
        </p:nvSpPr>
        <p:spPr/>
      </p:sp>
    </p:spTree>
    <p:extLst>
      <p:ext uri="{BB962C8B-B14F-4D97-AF65-F5344CB8AC3E}">
        <p14:creationId xmlns:p14="http://schemas.microsoft.com/office/powerpoint/2010/main" val="1611592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DA04A9-3CCB-EE4C-C485-CAFD80EDA485}"/>
              </a:ext>
            </a:extLst>
          </p:cNvPr>
          <p:cNvSpPr>
            <a:spLocks noGrp="1"/>
          </p:cNvSpPr>
          <p:nvPr>
            <p:ph type="title"/>
          </p:nvPr>
        </p:nvSpPr>
        <p:spPr>
          <a:xfrm>
            <a:off x="457200" y="1123122"/>
            <a:ext cx="11277600" cy="567566"/>
          </a:xfrm>
        </p:spPr>
        <p:txBody>
          <a:bodyPr/>
          <a:lstStyle/>
          <a:p>
            <a:r>
              <a:rPr lang="en-US"/>
              <a:t>Dark Theme - Sample Table Slide</a:t>
            </a:r>
          </a:p>
        </p:txBody>
      </p:sp>
      <p:sp>
        <p:nvSpPr>
          <p:cNvPr id="6" name="Content Placeholder 2">
            <a:extLst>
              <a:ext uri="{FF2B5EF4-FFF2-40B4-BE49-F238E27FC236}">
                <a16:creationId xmlns:a16="http://schemas.microsoft.com/office/drawing/2014/main" id="{2F82868C-B068-35E7-79E3-E4932006CC76}"/>
              </a:ext>
            </a:extLst>
          </p:cNvPr>
          <p:cNvSpPr>
            <a:spLocks noGrp="1"/>
          </p:cNvSpPr>
          <p:nvPr>
            <p:ph sz="half" idx="1"/>
          </p:nvPr>
        </p:nvSpPr>
        <p:spPr>
          <a:xfrm>
            <a:off x="457200" y="2139252"/>
            <a:ext cx="3200400" cy="3761754"/>
          </a:xfrm>
        </p:spPr>
        <p:txBody>
          <a:bodyPr/>
          <a:lstStyle/>
          <a:p>
            <a:r>
              <a:rPr lang="en-US"/>
              <a:t>First point relating to data or displayed image to the right can go here.</a:t>
            </a:r>
          </a:p>
          <a:p>
            <a:endParaRPr lang="en-US"/>
          </a:p>
          <a:p>
            <a:r>
              <a:rPr lang="en-US" sz="1400"/>
              <a:t>Second point can go here.</a:t>
            </a:r>
          </a:p>
          <a:p>
            <a:endParaRPr lang="en-US"/>
          </a:p>
        </p:txBody>
      </p:sp>
      <p:sp>
        <p:nvSpPr>
          <p:cNvPr id="7" name="Table Placeholder 6" descr="Table placeholder">
            <a:extLst>
              <a:ext uri="{FF2B5EF4-FFF2-40B4-BE49-F238E27FC236}">
                <a16:creationId xmlns:a16="http://schemas.microsoft.com/office/drawing/2014/main" id="{C493A3B2-5466-F815-DB77-2417AA53C296}"/>
              </a:ext>
            </a:extLst>
          </p:cNvPr>
          <p:cNvSpPr>
            <a:spLocks noGrp="1"/>
          </p:cNvSpPr>
          <p:nvPr>
            <p:ph type="tbl" sz="quarter" idx="10"/>
          </p:nvPr>
        </p:nvSpPr>
        <p:spPr>
          <a:xfrm>
            <a:off x="4181475" y="2139950"/>
            <a:ext cx="6701678" cy="3336755"/>
          </a:xfrm>
        </p:spPr>
      </p:sp>
    </p:spTree>
    <p:extLst>
      <p:ext uri="{BB962C8B-B14F-4D97-AF65-F5344CB8AC3E}">
        <p14:creationId xmlns:p14="http://schemas.microsoft.com/office/powerpoint/2010/main" val="97519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78BD9-8887-5FE6-E806-BFF37B436C70}"/>
              </a:ext>
            </a:extLst>
          </p:cNvPr>
          <p:cNvSpPr>
            <a:spLocks noGrp="1"/>
          </p:cNvSpPr>
          <p:nvPr>
            <p:ph type="title" idx="4294967295"/>
          </p:nvPr>
        </p:nvSpPr>
        <p:spPr>
          <a:xfrm>
            <a:off x="457200" y="-567566"/>
            <a:ext cx="11277600" cy="567566"/>
          </a:xfrm>
        </p:spPr>
        <p:txBody>
          <a:bodyPr vert="horz" lIns="91440" tIns="45720" rIns="91440" bIns="45720" rtlCol="0" anchor="b">
            <a:normAutofit/>
          </a:bodyPr>
          <a:lstStyle/>
          <a:p>
            <a:r>
              <a:rPr lang="en-US">
                <a:solidFill>
                  <a:srgbClr val="2A436E"/>
                </a:solidFill>
              </a:rPr>
              <a:t>Dark Theme - Placeholder for Image Content</a:t>
            </a:r>
          </a:p>
        </p:txBody>
      </p:sp>
      <p:sp>
        <p:nvSpPr>
          <p:cNvPr id="2" name="Picture Placeholder 1" descr="Placeholder Image">
            <a:extLst>
              <a:ext uri="{FF2B5EF4-FFF2-40B4-BE49-F238E27FC236}">
                <a16:creationId xmlns:a16="http://schemas.microsoft.com/office/drawing/2014/main" id="{0CEC3512-467E-1E34-AA1C-5B1257D0E134}"/>
              </a:ext>
            </a:extLst>
          </p:cNvPr>
          <p:cNvSpPr>
            <a:spLocks noGrp="1"/>
          </p:cNvSpPr>
          <p:nvPr>
            <p:ph type="pic" sz="quarter" idx="4294967295"/>
          </p:nvPr>
        </p:nvSpPr>
        <p:spPr>
          <a:xfrm>
            <a:off x="544513" y="822324"/>
            <a:ext cx="11190287" cy="5295199"/>
          </a:xfrm>
        </p:spPr>
      </p:sp>
    </p:spTree>
    <p:extLst>
      <p:ext uri="{BB962C8B-B14F-4D97-AF65-F5344CB8AC3E}">
        <p14:creationId xmlns:p14="http://schemas.microsoft.com/office/powerpoint/2010/main" val="3005193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FDE23-C9DC-F3A6-E006-5F964A4EFC88}"/>
              </a:ext>
            </a:extLst>
          </p:cNvPr>
          <p:cNvSpPr>
            <a:spLocks noGrp="1"/>
          </p:cNvSpPr>
          <p:nvPr>
            <p:ph type="title" idx="4294967295"/>
          </p:nvPr>
        </p:nvSpPr>
        <p:spPr>
          <a:xfrm>
            <a:off x="457200" y="-568325"/>
            <a:ext cx="11277600" cy="568325"/>
          </a:xfrm>
        </p:spPr>
        <p:txBody>
          <a:bodyPr vert="horz" lIns="91440" tIns="45720" rIns="91440" bIns="45720" rtlCol="0" anchor="b">
            <a:normAutofit/>
          </a:bodyPr>
          <a:lstStyle/>
          <a:p>
            <a:r>
              <a:rPr lang="en-US">
                <a:solidFill>
                  <a:srgbClr val="2A436E"/>
                </a:solidFill>
              </a:rPr>
              <a:t>Dark Theme - Placeholder for Video Content</a:t>
            </a:r>
          </a:p>
        </p:txBody>
      </p:sp>
      <p:sp>
        <p:nvSpPr>
          <p:cNvPr id="2" name="Media Placeholder 1" descr="Placeholder Video">
            <a:extLst>
              <a:ext uri="{FF2B5EF4-FFF2-40B4-BE49-F238E27FC236}">
                <a16:creationId xmlns:a16="http://schemas.microsoft.com/office/drawing/2014/main" id="{8D1CD85A-872A-0BEE-2690-2EF3CC830E08}"/>
              </a:ext>
            </a:extLst>
          </p:cNvPr>
          <p:cNvSpPr>
            <a:spLocks noGrp="1"/>
          </p:cNvSpPr>
          <p:nvPr>
            <p:ph type="media" sz="quarter" idx="11"/>
          </p:nvPr>
        </p:nvSpPr>
        <p:spPr/>
      </p:sp>
    </p:spTree>
    <p:extLst>
      <p:ext uri="{BB962C8B-B14F-4D97-AF65-F5344CB8AC3E}">
        <p14:creationId xmlns:p14="http://schemas.microsoft.com/office/powerpoint/2010/main" val="3613240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EA294F-C549-ACC7-E705-3DDF468ED9CB}"/>
              </a:ext>
            </a:extLst>
          </p:cNvPr>
          <p:cNvSpPr>
            <a:spLocks noGrp="1"/>
          </p:cNvSpPr>
          <p:nvPr>
            <p:ph type="title"/>
          </p:nvPr>
        </p:nvSpPr>
        <p:spPr>
          <a:xfrm>
            <a:off x="457200" y="1123122"/>
            <a:ext cx="11277600" cy="567566"/>
          </a:xfrm>
        </p:spPr>
        <p:txBody>
          <a:bodyPr/>
          <a:lstStyle/>
          <a:p>
            <a:r>
              <a:rPr lang="en-US"/>
              <a:t>Dark Theme - Sample Single Column Slide</a:t>
            </a:r>
          </a:p>
        </p:txBody>
      </p:sp>
      <p:sp>
        <p:nvSpPr>
          <p:cNvPr id="5" name="Content Placeholder 2">
            <a:extLst>
              <a:ext uri="{FF2B5EF4-FFF2-40B4-BE49-F238E27FC236}">
                <a16:creationId xmlns:a16="http://schemas.microsoft.com/office/drawing/2014/main" id="{77C92508-3D76-69AA-791B-30F49442D2DB}"/>
              </a:ext>
            </a:extLst>
          </p:cNvPr>
          <p:cNvSpPr>
            <a:spLocks noGrp="1"/>
          </p:cNvSpPr>
          <p:nvPr>
            <p:ph sz="half" idx="1"/>
          </p:nvPr>
        </p:nvSpPr>
        <p:spPr>
          <a:xfrm>
            <a:off x="457200" y="2142642"/>
            <a:ext cx="5638800" cy="3761754"/>
          </a:xfrm>
        </p:spPr>
        <p:txBody>
          <a:bodyPr/>
          <a:lstStyle/>
          <a:p>
            <a:pPr lvl="0">
              <a:defRPr/>
            </a:pPr>
            <a:r>
              <a:rPr lang="en-US"/>
              <a:t>First point goes here.</a:t>
            </a:r>
          </a:p>
          <a:p>
            <a:pPr lvl="0">
              <a:defRPr/>
            </a:pPr>
            <a:endParaRPr lang="en-US"/>
          </a:p>
          <a:p>
            <a:pPr lvl="0">
              <a:defRPr/>
            </a:pPr>
            <a:r>
              <a:rPr lang="en-US" sz="1400"/>
              <a:t>Second Point can follow.</a:t>
            </a:r>
          </a:p>
          <a:p>
            <a:endParaRPr lang="en-US"/>
          </a:p>
        </p:txBody>
      </p:sp>
    </p:spTree>
    <p:extLst>
      <p:ext uri="{BB962C8B-B14F-4D97-AF65-F5344CB8AC3E}">
        <p14:creationId xmlns:p14="http://schemas.microsoft.com/office/powerpoint/2010/main" val="1532630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0BB506-CBB5-A20B-494C-420A1801CF23}"/>
              </a:ext>
            </a:extLst>
          </p:cNvPr>
          <p:cNvSpPr>
            <a:spLocks noGrp="1"/>
          </p:cNvSpPr>
          <p:nvPr>
            <p:ph type="title"/>
          </p:nvPr>
        </p:nvSpPr>
        <p:spPr>
          <a:xfrm>
            <a:off x="457200" y="1123122"/>
            <a:ext cx="11277600" cy="567566"/>
          </a:xfrm>
        </p:spPr>
        <p:txBody>
          <a:bodyPr/>
          <a:lstStyle/>
          <a:p>
            <a:r>
              <a:rPr lang="en-US"/>
              <a:t>Dark Theme - Sample Three Content Slide</a:t>
            </a:r>
          </a:p>
        </p:txBody>
      </p:sp>
      <p:sp>
        <p:nvSpPr>
          <p:cNvPr id="7" name="Content Placeholder 6">
            <a:extLst>
              <a:ext uri="{FF2B5EF4-FFF2-40B4-BE49-F238E27FC236}">
                <a16:creationId xmlns:a16="http://schemas.microsoft.com/office/drawing/2014/main" id="{C4DAC0CD-2A2A-6B40-786A-393532827B08}"/>
              </a:ext>
            </a:extLst>
          </p:cNvPr>
          <p:cNvSpPr>
            <a:spLocks noGrp="1"/>
          </p:cNvSpPr>
          <p:nvPr>
            <p:ph sz="half" idx="1"/>
          </p:nvPr>
        </p:nvSpPr>
        <p:spPr>
          <a:xfrm>
            <a:off x="457200" y="2142642"/>
            <a:ext cx="3200400" cy="3761754"/>
          </a:xfrm>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First point goes here.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Second Point can follow.</a:t>
            </a:r>
          </a:p>
          <a:p>
            <a:endParaRPr lang="en-US"/>
          </a:p>
        </p:txBody>
      </p:sp>
      <p:sp>
        <p:nvSpPr>
          <p:cNvPr id="8" name="Content Placeholder 7">
            <a:extLst>
              <a:ext uri="{FF2B5EF4-FFF2-40B4-BE49-F238E27FC236}">
                <a16:creationId xmlns:a16="http://schemas.microsoft.com/office/drawing/2014/main" id="{6C5180E4-0E74-4C10-1DDA-E10C5BB8485E}"/>
              </a:ext>
            </a:extLst>
          </p:cNvPr>
          <p:cNvSpPr>
            <a:spLocks noGrp="1"/>
          </p:cNvSpPr>
          <p:nvPr>
            <p:ph sz="half" idx="11"/>
          </p:nvPr>
        </p:nvSpPr>
        <p:spPr>
          <a:xfrm>
            <a:off x="4495800" y="2142642"/>
            <a:ext cx="3200400" cy="3761754"/>
          </a:xfrm>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First point goes here.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Second Point can follow.</a:t>
            </a:r>
          </a:p>
          <a:p>
            <a:endParaRPr lang="en-US"/>
          </a:p>
        </p:txBody>
      </p:sp>
      <p:sp>
        <p:nvSpPr>
          <p:cNvPr id="9" name="Content Placeholder 8">
            <a:extLst>
              <a:ext uri="{FF2B5EF4-FFF2-40B4-BE49-F238E27FC236}">
                <a16:creationId xmlns:a16="http://schemas.microsoft.com/office/drawing/2014/main" id="{70C4881A-A8C9-A6FD-C330-5ABC985ED3C1}"/>
              </a:ext>
            </a:extLst>
          </p:cNvPr>
          <p:cNvSpPr>
            <a:spLocks noGrp="1"/>
          </p:cNvSpPr>
          <p:nvPr>
            <p:ph sz="half" idx="12"/>
          </p:nvPr>
        </p:nvSpPr>
        <p:spPr>
          <a:xfrm>
            <a:off x="8534400" y="2142642"/>
            <a:ext cx="3200400" cy="3761754"/>
          </a:xfrm>
        </p:spPr>
        <p:txBody>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First point goes here.</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Second Point can follow.</a:t>
            </a:r>
          </a:p>
          <a:p>
            <a:endParaRPr lang="en-US"/>
          </a:p>
        </p:txBody>
      </p:sp>
    </p:spTree>
    <p:extLst>
      <p:ext uri="{BB962C8B-B14F-4D97-AF65-F5344CB8AC3E}">
        <p14:creationId xmlns:p14="http://schemas.microsoft.com/office/powerpoint/2010/main" val="73875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E60884-A357-3AA8-33F7-1BB3EF3511C9}"/>
              </a:ext>
            </a:extLst>
          </p:cNvPr>
          <p:cNvSpPr>
            <a:spLocks noGrp="1"/>
          </p:cNvSpPr>
          <p:nvPr>
            <p:ph type="title"/>
          </p:nvPr>
        </p:nvSpPr>
        <p:spPr>
          <a:xfrm>
            <a:off x="457200" y="1123122"/>
            <a:ext cx="11277600" cy="567566"/>
          </a:xfrm>
        </p:spPr>
        <p:txBody>
          <a:bodyPr/>
          <a:lstStyle/>
          <a:p>
            <a:r>
              <a:rPr lang="en-US"/>
              <a:t>Dark Theme - Sample Three Content Slide with Bullet Points</a:t>
            </a:r>
          </a:p>
        </p:txBody>
      </p:sp>
      <p:sp>
        <p:nvSpPr>
          <p:cNvPr id="7" name="Content Placeholder 6">
            <a:extLst>
              <a:ext uri="{FF2B5EF4-FFF2-40B4-BE49-F238E27FC236}">
                <a16:creationId xmlns:a16="http://schemas.microsoft.com/office/drawing/2014/main" id="{DDDC5AD0-42D6-F5ED-0144-F767BE767750}"/>
              </a:ext>
            </a:extLst>
          </p:cNvPr>
          <p:cNvSpPr>
            <a:spLocks noGrp="1"/>
          </p:cNvSpPr>
          <p:nvPr>
            <p:ph sz="half" idx="1"/>
          </p:nvPr>
        </p:nvSpPr>
        <p:spPr>
          <a:xfrm>
            <a:off x="457200" y="2142642"/>
            <a:ext cx="3200400" cy="3761754"/>
          </a:xfrm>
        </p:spPr>
        <p:txBody>
          <a:bodyPr/>
          <a:lstStyle/>
          <a:p>
            <a:pPr>
              <a:buSzTx/>
              <a:defRPr/>
            </a:pPr>
            <a:r>
              <a:rPr lang="en-US"/>
              <a:t>First point goes here.</a:t>
            </a:r>
          </a:p>
          <a:p>
            <a:pPr>
              <a:buSzTx/>
              <a:defRPr/>
            </a:pPr>
            <a:endParaRPr lang="en-US"/>
          </a:p>
          <a:p>
            <a:pPr>
              <a:buSzTx/>
              <a:defRPr/>
            </a:pPr>
            <a:r>
              <a:rPr lang="en-US" sz="1400"/>
              <a:t>Second Point can follow.</a:t>
            </a:r>
          </a:p>
          <a:p>
            <a:endParaRPr lang="en-US"/>
          </a:p>
        </p:txBody>
      </p:sp>
      <p:sp>
        <p:nvSpPr>
          <p:cNvPr id="8" name="Content Placeholder 7">
            <a:extLst>
              <a:ext uri="{FF2B5EF4-FFF2-40B4-BE49-F238E27FC236}">
                <a16:creationId xmlns:a16="http://schemas.microsoft.com/office/drawing/2014/main" id="{2B9B9AD1-A0B6-8459-A9F7-363CAABBD506}"/>
              </a:ext>
            </a:extLst>
          </p:cNvPr>
          <p:cNvSpPr>
            <a:spLocks noGrp="1"/>
          </p:cNvSpPr>
          <p:nvPr>
            <p:ph sz="half" idx="11"/>
          </p:nvPr>
        </p:nvSpPr>
        <p:spPr>
          <a:xfrm>
            <a:off x="4495800" y="2142642"/>
            <a:ext cx="3200400" cy="3761754"/>
          </a:xfrm>
        </p:spPr>
        <p:txBody>
          <a:bodyPr/>
          <a:lstStyle/>
          <a:p>
            <a:pPr lvl="0">
              <a:buSzTx/>
              <a:defRPr/>
            </a:pPr>
            <a:r>
              <a:rPr lang="en-US"/>
              <a:t>First point goes here.</a:t>
            </a:r>
          </a:p>
          <a:p>
            <a:pPr lvl="0">
              <a:buSzTx/>
              <a:defRPr/>
            </a:pPr>
            <a:endParaRPr lang="en-US"/>
          </a:p>
          <a:p>
            <a:pPr lvl="0">
              <a:buSzTx/>
              <a:defRPr/>
            </a:pPr>
            <a:r>
              <a:rPr lang="en-US" sz="1400"/>
              <a:t>Second Point can follow.</a:t>
            </a:r>
          </a:p>
          <a:p>
            <a:endParaRPr lang="en-US"/>
          </a:p>
        </p:txBody>
      </p:sp>
      <p:sp>
        <p:nvSpPr>
          <p:cNvPr id="9" name="Content Placeholder 8">
            <a:extLst>
              <a:ext uri="{FF2B5EF4-FFF2-40B4-BE49-F238E27FC236}">
                <a16:creationId xmlns:a16="http://schemas.microsoft.com/office/drawing/2014/main" id="{62734E6D-A199-6DD3-2398-D928AF80C2C2}"/>
              </a:ext>
            </a:extLst>
          </p:cNvPr>
          <p:cNvSpPr>
            <a:spLocks noGrp="1"/>
          </p:cNvSpPr>
          <p:nvPr>
            <p:ph sz="half" idx="12"/>
          </p:nvPr>
        </p:nvSpPr>
        <p:spPr>
          <a:xfrm>
            <a:off x="8534400" y="2142642"/>
            <a:ext cx="3200400" cy="3761754"/>
          </a:xfrm>
        </p:spPr>
        <p:txBody>
          <a:bodyPr/>
          <a:lstStyle/>
          <a:p>
            <a:pPr lvl="0">
              <a:buSzTx/>
              <a:defRPr/>
            </a:pPr>
            <a:r>
              <a:rPr lang="en-US"/>
              <a:t>First point goes here.</a:t>
            </a:r>
          </a:p>
          <a:p>
            <a:pPr lvl="0">
              <a:buSzTx/>
              <a:defRPr/>
            </a:pPr>
            <a:endParaRPr lang="en-US"/>
          </a:p>
          <a:p>
            <a:pPr lvl="0">
              <a:buSzTx/>
              <a:defRPr/>
            </a:pPr>
            <a:r>
              <a:rPr lang="en-US" sz="1400"/>
              <a:t>Second Point can follow.</a:t>
            </a:r>
          </a:p>
          <a:p>
            <a:endParaRPr lang="en-US"/>
          </a:p>
        </p:txBody>
      </p:sp>
    </p:spTree>
    <p:extLst>
      <p:ext uri="{BB962C8B-B14F-4D97-AF65-F5344CB8AC3E}">
        <p14:creationId xmlns:p14="http://schemas.microsoft.com/office/powerpoint/2010/main" val="403862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FC5AC81-39DC-8AE2-A4C2-C7E8A02F1517}"/>
              </a:ext>
            </a:extLst>
          </p:cNvPr>
          <p:cNvSpPr>
            <a:spLocks noGrp="1"/>
          </p:cNvSpPr>
          <p:nvPr>
            <p:ph type="title"/>
          </p:nvPr>
        </p:nvSpPr>
        <p:spPr>
          <a:xfrm>
            <a:off x="457200" y="1123122"/>
            <a:ext cx="11277600" cy="567566"/>
          </a:xfrm>
        </p:spPr>
        <p:txBody>
          <a:bodyPr/>
          <a:lstStyle/>
          <a:p>
            <a:r>
              <a:rPr lang="en-US"/>
              <a:t>Dark Theme - Sample Content and Timeline Slide</a:t>
            </a:r>
          </a:p>
        </p:txBody>
      </p:sp>
      <p:sp>
        <p:nvSpPr>
          <p:cNvPr id="10" name="Content Placeholder 2">
            <a:extLst>
              <a:ext uri="{FF2B5EF4-FFF2-40B4-BE49-F238E27FC236}">
                <a16:creationId xmlns:a16="http://schemas.microsoft.com/office/drawing/2014/main" id="{D13100D2-F09E-43CE-05E5-E54FAA6E26DC}"/>
              </a:ext>
            </a:extLst>
          </p:cNvPr>
          <p:cNvSpPr>
            <a:spLocks noGrp="1"/>
          </p:cNvSpPr>
          <p:nvPr>
            <p:ph sz="half" idx="4294967295"/>
          </p:nvPr>
        </p:nvSpPr>
        <p:spPr>
          <a:xfrm>
            <a:off x="457200" y="2139252"/>
            <a:ext cx="3200400" cy="3761754"/>
          </a:xfrm>
        </p:spPr>
        <p:txBody>
          <a:bodyPr/>
          <a:lstStyle/>
          <a:p>
            <a:pPr marL="0" lvl="0" indent="0">
              <a:buNone/>
              <a:defRPr/>
            </a:pPr>
            <a:r>
              <a:rPr lang="en-US"/>
              <a:t>First point goes here.</a:t>
            </a:r>
          </a:p>
          <a:p>
            <a:pPr marL="0" lvl="0" indent="0">
              <a:buNone/>
              <a:defRPr/>
            </a:pPr>
            <a:endParaRPr lang="en-US"/>
          </a:p>
          <a:p>
            <a:pPr marL="0" lvl="0" indent="0">
              <a:buNone/>
              <a:defRPr/>
            </a:pPr>
            <a:r>
              <a:rPr lang="en-US" sz="1400"/>
              <a:t>Second Point can follow.</a:t>
            </a:r>
          </a:p>
          <a:p>
            <a:pPr marL="0" indent="0">
              <a:buNone/>
            </a:pPr>
            <a:endParaRPr lang="en-US"/>
          </a:p>
        </p:txBody>
      </p:sp>
      <p:sp>
        <p:nvSpPr>
          <p:cNvPr id="16" name="Text Placeholder 3">
            <a:extLst>
              <a:ext uri="{FF2B5EF4-FFF2-40B4-BE49-F238E27FC236}">
                <a16:creationId xmlns:a16="http://schemas.microsoft.com/office/drawing/2014/main" id="{1DC69D05-DE5D-3053-94FF-B3036BF6914B}"/>
              </a:ext>
            </a:extLst>
          </p:cNvPr>
          <p:cNvSpPr txBox="1">
            <a:spLocks/>
          </p:cNvSpPr>
          <p:nvPr/>
        </p:nvSpPr>
        <p:spPr>
          <a:xfrm>
            <a:off x="3994191"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1</a:t>
            </a:r>
          </a:p>
        </p:txBody>
      </p:sp>
      <p:sp>
        <p:nvSpPr>
          <p:cNvPr id="17" name="Text Placeholder 4">
            <a:extLst>
              <a:ext uri="{FF2B5EF4-FFF2-40B4-BE49-F238E27FC236}">
                <a16:creationId xmlns:a16="http://schemas.microsoft.com/office/drawing/2014/main" id="{44D60B36-D02F-5474-CD4F-5325790ECA1A}"/>
              </a:ext>
            </a:extLst>
          </p:cNvPr>
          <p:cNvSpPr txBox="1">
            <a:spLocks/>
          </p:cNvSpPr>
          <p:nvPr/>
        </p:nvSpPr>
        <p:spPr>
          <a:xfrm>
            <a:off x="5404114"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2</a:t>
            </a:r>
          </a:p>
        </p:txBody>
      </p:sp>
      <p:sp>
        <p:nvSpPr>
          <p:cNvPr id="18" name="Text Placeholder 5">
            <a:extLst>
              <a:ext uri="{FF2B5EF4-FFF2-40B4-BE49-F238E27FC236}">
                <a16:creationId xmlns:a16="http://schemas.microsoft.com/office/drawing/2014/main" id="{515A56B4-39A9-359F-65DF-4E0570BBC2E6}"/>
              </a:ext>
            </a:extLst>
          </p:cNvPr>
          <p:cNvSpPr txBox="1">
            <a:spLocks/>
          </p:cNvSpPr>
          <p:nvPr/>
        </p:nvSpPr>
        <p:spPr>
          <a:xfrm>
            <a:off x="7064507"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3</a:t>
            </a:r>
          </a:p>
        </p:txBody>
      </p:sp>
      <p:sp>
        <p:nvSpPr>
          <p:cNvPr id="19" name="Text Placeholder 6">
            <a:extLst>
              <a:ext uri="{FF2B5EF4-FFF2-40B4-BE49-F238E27FC236}">
                <a16:creationId xmlns:a16="http://schemas.microsoft.com/office/drawing/2014/main" id="{CD073270-79D3-7A03-BDCA-A15F63262604}"/>
              </a:ext>
            </a:extLst>
          </p:cNvPr>
          <p:cNvSpPr txBox="1">
            <a:spLocks/>
          </p:cNvSpPr>
          <p:nvPr/>
        </p:nvSpPr>
        <p:spPr>
          <a:xfrm>
            <a:off x="8753262"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4</a:t>
            </a:r>
          </a:p>
        </p:txBody>
      </p:sp>
      <p:sp>
        <p:nvSpPr>
          <p:cNvPr id="20" name="Text Placeholder 7">
            <a:extLst>
              <a:ext uri="{FF2B5EF4-FFF2-40B4-BE49-F238E27FC236}">
                <a16:creationId xmlns:a16="http://schemas.microsoft.com/office/drawing/2014/main" id="{1C435CA8-7B31-28F8-5D90-90F85EB2267E}"/>
              </a:ext>
            </a:extLst>
          </p:cNvPr>
          <p:cNvSpPr txBox="1">
            <a:spLocks/>
          </p:cNvSpPr>
          <p:nvPr/>
        </p:nvSpPr>
        <p:spPr>
          <a:xfrm>
            <a:off x="10159189"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Point 5</a:t>
            </a:r>
          </a:p>
        </p:txBody>
      </p:sp>
    </p:spTree>
    <p:extLst>
      <p:ext uri="{BB962C8B-B14F-4D97-AF65-F5344CB8AC3E}">
        <p14:creationId xmlns:p14="http://schemas.microsoft.com/office/powerpoint/2010/main" val="3515989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6570-93B1-5633-CDCE-BD7F34F03FCC}"/>
              </a:ext>
            </a:extLst>
          </p:cNvPr>
          <p:cNvSpPr>
            <a:spLocks noGrp="1"/>
          </p:cNvSpPr>
          <p:nvPr>
            <p:ph type="title"/>
          </p:nvPr>
        </p:nvSpPr>
        <p:spPr/>
        <p:txBody>
          <a:bodyPr/>
          <a:lstStyle/>
          <a:p>
            <a:r>
              <a:rPr lang="en-US"/>
              <a:t>Placeholder for Timeline Content</a:t>
            </a:r>
          </a:p>
        </p:txBody>
      </p:sp>
      <p:sp>
        <p:nvSpPr>
          <p:cNvPr id="28" name="Text Placeholder 3">
            <a:extLst>
              <a:ext uri="{FF2B5EF4-FFF2-40B4-BE49-F238E27FC236}">
                <a16:creationId xmlns:a16="http://schemas.microsoft.com/office/drawing/2014/main" id="{0FAE1F45-1920-AEDD-B4E7-074895F86C05}"/>
              </a:ext>
            </a:extLst>
          </p:cNvPr>
          <p:cNvSpPr txBox="1">
            <a:spLocks/>
          </p:cNvSpPr>
          <p:nvPr/>
        </p:nvSpPr>
        <p:spPr>
          <a:xfrm>
            <a:off x="2391727"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Point 1</a:t>
            </a:r>
          </a:p>
        </p:txBody>
      </p:sp>
      <p:sp>
        <p:nvSpPr>
          <p:cNvPr id="29" name="Text Placeholder 4">
            <a:extLst>
              <a:ext uri="{FF2B5EF4-FFF2-40B4-BE49-F238E27FC236}">
                <a16:creationId xmlns:a16="http://schemas.microsoft.com/office/drawing/2014/main" id="{4B216456-6F14-EA33-90A2-712B7F970DF6}"/>
              </a:ext>
            </a:extLst>
          </p:cNvPr>
          <p:cNvSpPr txBox="1">
            <a:spLocks/>
          </p:cNvSpPr>
          <p:nvPr/>
        </p:nvSpPr>
        <p:spPr>
          <a:xfrm>
            <a:off x="3801650"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Point 2</a:t>
            </a:r>
          </a:p>
        </p:txBody>
      </p:sp>
      <p:sp>
        <p:nvSpPr>
          <p:cNvPr id="30" name="Text Placeholder 5">
            <a:extLst>
              <a:ext uri="{FF2B5EF4-FFF2-40B4-BE49-F238E27FC236}">
                <a16:creationId xmlns:a16="http://schemas.microsoft.com/office/drawing/2014/main" id="{CD4EB3A9-203D-C773-53AD-AEC1BC2A2F6D}"/>
              </a:ext>
            </a:extLst>
          </p:cNvPr>
          <p:cNvSpPr txBox="1">
            <a:spLocks/>
          </p:cNvSpPr>
          <p:nvPr/>
        </p:nvSpPr>
        <p:spPr>
          <a:xfrm>
            <a:off x="5462043"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Point 3</a:t>
            </a:r>
          </a:p>
        </p:txBody>
      </p:sp>
      <p:sp>
        <p:nvSpPr>
          <p:cNvPr id="31" name="Text Placeholder 6">
            <a:extLst>
              <a:ext uri="{FF2B5EF4-FFF2-40B4-BE49-F238E27FC236}">
                <a16:creationId xmlns:a16="http://schemas.microsoft.com/office/drawing/2014/main" id="{06B88E7B-5263-C1A6-74FE-E5794EE2E7DE}"/>
              </a:ext>
            </a:extLst>
          </p:cNvPr>
          <p:cNvSpPr txBox="1">
            <a:spLocks/>
          </p:cNvSpPr>
          <p:nvPr/>
        </p:nvSpPr>
        <p:spPr>
          <a:xfrm>
            <a:off x="7150798"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Point 4</a:t>
            </a:r>
          </a:p>
        </p:txBody>
      </p:sp>
      <p:sp>
        <p:nvSpPr>
          <p:cNvPr id="32" name="Text Placeholder 7">
            <a:extLst>
              <a:ext uri="{FF2B5EF4-FFF2-40B4-BE49-F238E27FC236}">
                <a16:creationId xmlns:a16="http://schemas.microsoft.com/office/drawing/2014/main" id="{D213B779-86AE-1718-7B2C-49D48ECD1C7E}"/>
              </a:ext>
            </a:extLst>
          </p:cNvPr>
          <p:cNvSpPr txBox="1">
            <a:spLocks/>
          </p:cNvSpPr>
          <p:nvPr/>
        </p:nvSpPr>
        <p:spPr>
          <a:xfrm>
            <a:off x="8556725" y="4549954"/>
            <a:ext cx="1269893" cy="291078"/>
          </a:xfrm>
          <a:prstGeom prst="rect">
            <a:avLst/>
          </a:prstGeom>
        </p:spPr>
        <p:txBody>
          <a:bodyPr>
            <a:normAutofit fontScale="6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rgbClr val="2A436E"/>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rgbClr val="2A436E"/>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rgbClr val="2A436E"/>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rgbClr val="2A436E"/>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Point 5</a:t>
            </a:r>
          </a:p>
        </p:txBody>
      </p:sp>
    </p:spTree>
    <p:extLst>
      <p:ext uri="{BB962C8B-B14F-4D97-AF65-F5344CB8AC3E}">
        <p14:creationId xmlns:p14="http://schemas.microsoft.com/office/powerpoint/2010/main" val="1081100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B65F82C-6F7F-E69A-8085-2FF867223EB6}"/>
              </a:ext>
            </a:extLst>
          </p:cNvPr>
          <p:cNvSpPr>
            <a:spLocks noGrp="1"/>
          </p:cNvSpPr>
          <p:nvPr>
            <p:ph type="title"/>
          </p:nvPr>
        </p:nvSpPr>
        <p:spPr>
          <a:xfrm>
            <a:off x="457200" y="1123122"/>
            <a:ext cx="11277600" cy="567566"/>
          </a:xfrm>
        </p:spPr>
        <p:txBody>
          <a:bodyPr/>
          <a:lstStyle/>
          <a:p>
            <a:r>
              <a:rPr lang="en-US"/>
              <a:t>We value your feedback</a:t>
            </a:r>
          </a:p>
        </p:txBody>
      </p:sp>
      <p:sp>
        <p:nvSpPr>
          <p:cNvPr id="4" name="Title 1">
            <a:extLst>
              <a:ext uri="{FF2B5EF4-FFF2-40B4-BE49-F238E27FC236}">
                <a16:creationId xmlns:a16="http://schemas.microsoft.com/office/drawing/2014/main" id="{AD234986-9AB2-2FBA-AB96-B1F44532EF98}"/>
              </a:ext>
            </a:extLst>
          </p:cNvPr>
          <p:cNvSpPr txBox="1">
            <a:spLocks/>
          </p:cNvSpPr>
          <p:nvPr/>
        </p:nvSpPr>
        <p:spPr>
          <a:xfrm>
            <a:off x="457200" y="1706218"/>
            <a:ext cx="5987988" cy="6729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j-ea"/>
                <a:cs typeface="Segoe UI" panose="020B0502040204020203" pitchFamily="34" charset="0"/>
              </a:rPr>
              <a:t>Please complete the short session survey by scanning the QR code below, or visiting </a:t>
            </a:r>
            <a:r>
              <a:rPr kumimoji="0" lang="en-US" sz="1400" b="0" i="0" u="none" strike="noStrike" kern="1200" cap="none" spc="0" normalizeH="0" baseline="0" noProof="0" err="1">
                <a:ln>
                  <a:noFill/>
                </a:ln>
                <a:solidFill>
                  <a:schemeClr val="bg1"/>
                </a:solidFill>
                <a:effectLst/>
                <a:uLnTx/>
                <a:uFillTx/>
                <a:latin typeface="Segoe UI" panose="020B0502040204020203" pitchFamily="34" charset="0"/>
                <a:ea typeface="+mj-ea"/>
                <a:cs typeface="Segoe UI" panose="020B0502040204020203" pitchFamily="34" charset="0"/>
              </a:rPr>
              <a:t>summit.microsoft.com</a:t>
            </a: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j-ea"/>
                <a:cs typeface="Segoe UI" panose="020B0502040204020203" pitchFamily="34" charset="0"/>
              </a:rPr>
              <a:t>/sessions</a:t>
            </a:r>
            <a:r>
              <a:rPr kumimoji="0" lang="en-US" sz="1400" b="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a:t>
            </a:r>
            <a:r>
              <a:rPr kumimoji="0" lang="en-US" sz="1400" u="none" strike="noStrike" kern="1200" cap="none" spc="0" normalizeH="0" baseline="0" noProof="0">
                <a:ln>
                  <a:noFill/>
                </a:ln>
                <a:solidFill>
                  <a:srgbClr val="93D2EE"/>
                </a:solidFill>
                <a:effectLst/>
                <a:uLnTx/>
                <a:uFillTx/>
              </a:rPr>
              <a:t>[insert session </a:t>
            </a:r>
            <a:r>
              <a:rPr lang="en-US" sz="1400">
                <a:solidFill>
                  <a:srgbClr val="93D2EE"/>
                </a:solidFill>
              </a:rPr>
              <a:t>code]</a:t>
            </a:r>
            <a:endParaRPr kumimoji="0" lang="en-US" sz="1400" u="none" strike="noStrike" kern="1200" cap="none" spc="0" normalizeH="0" baseline="0" noProof="0">
              <a:ln>
                <a:noFill/>
              </a:ln>
              <a:solidFill>
                <a:srgbClr val="93D2EE"/>
              </a:solidFill>
              <a:effectLst/>
              <a:uLnTx/>
              <a:uFillTx/>
            </a:endParaRPr>
          </a:p>
        </p:txBody>
      </p:sp>
      <p:sp>
        <p:nvSpPr>
          <p:cNvPr id="11" name="QR Code Placeholder" descr="QR code link">
            <a:extLst>
              <a:ext uri="{FF2B5EF4-FFF2-40B4-BE49-F238E27FC236}">
                <a16:creationId xmlns:a16="http://schemas.microsoft.com/office/drawing/2014/main" id="{45861961-1A48-A721-4FC8-843599600338}"/>
              </a:ext>
            </a:extLst>
          </p:cNvPr>
          <p:cNvSpPr/>
          <p:nvPr/>
        </p:nvSpPr>
        <p:spPr>
          <a:xfrm>
            <a:off x="544751" y="2583401"/>
            <a:ext cx="750775" cy="750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1">
            <a:extLst>
              <a:ext uri="{FF2B5EF4-FFF2-40B4-BE49-F238E27FC236}">
                <a16:creationId xmlns:a16="http://schemas.microsoft.com/office/drawing/2014/main" id="{A1CF1ECF-0714-E061-76A2-FB14F5429FBC}"/>
              </a:ext>
            </a:extLst>
          </p:cNvPr>
          <p:cNvSpPr txBox="1">
            <a:spLocks/>
          </p:cNvSpPr>
          <p:nvPr/>
        </p:nvSpPr>
        <p:spPr>
          <a:xfrm>
            <a:off x="457200" y="3714832"/>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To learn more, check out these related sessions:</a:t>
            </a:r>
          </a:p>
        </p:txBody>
      </p:sp>
      <p:sp>
        <p:nvSpPr>
          <p:cNvPr id="6" name="Decorative - Dash">
            <a:extLst>
              <a:ext uri="{FF2B5EF4-FFF2-40B4-BE49-F238E27FC236}">
                <a16:creationId xmlns:a16="http://schemas.microsoft.com/office/drawing/2014/main" id="{D6CF6290-3B6A-667C-7FEC-18059D37D717}"/>
              </a:ext>
              <a:ext uri="{C183D7F6-B498-43B3-948B-1728B52AA6E4}">
                <adec:decorative xmlns:adec="http://schemas.microsoft.com/office/drawing/2017/decorative" val="1"/>
              </a:ext>
            </a:extLst>
          </p:cNvPr>
          <p:cNvSpPr/>
          <p:nvPr/>
        </p:nvSpPr>
        <p:spPr>
          <a:xfrm>
            <a:off x="544751" y="4303801"/>
            <a:ext cx="326571" cy="45719"/>
          </a:xfrm>
          <a:prstGeom prst="rect">
            <a:avLst/>
          </a:prstGeom>
          <a:solidFill>
            <a:srgbClr val="93D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7" name="Content Placeholder 2">
            <a:extLst>
              <a:ext uri="{FF2B5EF4-FFF2-40B4-BE49-F238E27FC236}">
                <a16:creationId xmlns:a16="http://schemas.microsoft.com/office/drawing/2014/main" id="{17A56B7F-08A7-BA7B-F3D7-3ACBE4F51804}"/>
              </a:ext>
            </a:extLst>
          </p:cNvPr>
          <p:cNvSpPr>
            <a:spLocks noGrp="1"/>
          </p:cNvSpPr>
          <p:nvPr/>
        </p:nvSpPr>
        <p:spPr>
          <a:xfrm>
            <a:off x="465018" y="4370924"/>
            <a:ext cx="10063282" cy="56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Instructions for speakers: please add any session(s) that may be relevant to this session (if none, delete).</a:t>
            </a:r>
          </a:p>
        </p:txBody>
      </p:sp>
      <p:sp>
        <p:nvSpPr>
          <p:cNvPr id="8" name="Title 1">
            <a:extLst>
              <a:ext uri="{FF2B5EF4-FFF2-40B4-BE49-F238E27FC236}">
                <a16:creationId xmlns:a16="http://schemas.microsoft.com/office/drawing/2014/main" id="{2D3299C6-A87F-164E-F05D-9031543106E5}"/>
              </a:ext>
            </a:extLst>
          </p:cNvPr>
          <p:cNvSpPr txBox="1">
            <a:spLocks/>
          </p:cNvSpPr>
          <p:nvPr/>
        </p:nvSpPr>
        <p:spPr>
          <a:xfrm>
            <a:off x="457200" y="5315032"/>
            <a:ext cx="7670800"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Segoe UI Semibold" panose="020B0502040204020203" pitchFamily="34" charset="0"/>
                <a:ea typeface="+mj-ea"/>
                <a:cs typeface="Segoe UI Semibold" panose="020B0502040204020203" pitchFamily="34" charset="0"/>
              </a:rPr>
              <a:t>Stay in touch:</a:t>
            </a:r>
          </a:p>
        </p:txBody>
      </p:sp>
      <p:sp>
        <p:nvSpPr>
          <p:cNvPr id="9" name="Decorative - Dash">
            <a:extLst>
              <a:ext uri="{FF2B5EF4-FFF2-40B4-BE49-F238E27FC236}">
                <a16:creationId xmlns:a16="http://schemas.microsoft.com/office/drawing/2014/main" id="{762A42D9-2D1A-89F2-8316-3E4E27BA7C72}"/>
              </a:ext>
              <a:ext uri="{C183D7F6-B498-43B3-948B-1728B52AA6E4}">
                <adec:decorative xmlns:adec="http://schemas.microsoft.com/office/drawing/2017/decorative" val="1"/>
              </a:ext>
            </a:extLst>
          </p:cNvPr>
          <p:cNvSpPr/>
          <p:nvPr/>
        </p:nvSpPr>
        <p:spPr>
          <a:xfrm>
            <a:off x="544751" y="5904001"/>
            <a:ext cx="326571" cy="45719"/>
          </a:xfrm>
          <a:prstGeom prst="rect">
            <a:avLst/>
          </a:prstGeom>
          <a:solidFill>
            <a:srgbClr val="93D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0" name="Content Placeholder 2">
            <a:extLst>
              <a:ext uri="{FF2B5EF4-FFF2-40B4-BE49-F238E27FC236}">
                <a16:creationId xmlns:a16="http://schemas.microsoft.com/office/drawing/2014/main" id="{E0764BEB-3280-8857-937B-32DC4E04271D}"/>
              </a:ext>
            </a:extLst>
          </p:cNvPr>
          <p:cNvSpPr>
            <a:spLocks noGrp="1"/>
          </p:cNvSpPr>
          <p:nvPr/>
        </p:nvSpPr>
        <p:spPr>
          <a:xfrm>
            <a:off x="465018" y="5971124"/>
            <a:ext cx="10063282" cy="567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Instructions for speakers: put email / contact / best way to get in touch</a:t>
            </a:r>
          </a:p>
        </p:txBody>
      </p:sp>
    </p:spTree>
    <p:extLst>
      <p:ext uri="{BB962C8B-B14F-4D97-AF65-F5344CB8AC3E}">
        <p14:creationId xmlns:p14="http://schemas.microsoft.com/office/powerpoint/2010/main" val="2290319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9A46E3-DB84-8AE3-0EC3-4BCB6348F3C4}"/>
              </a:ext>
            </a:extLst>
          </p:cNvPr>
          <p:cNvSpPr txBox="1">
            <a:spLocks noGrp="1"/>
          </p:cNvSpPr>
          <p:nvPr>
            <p:ph type="title" idx="4294967295"/>
          </p:nvPr>
        </p:nvSpPr>
        <p:spPr>
          <a:xfrm>
            <a:off x="449728" y="1407853"/>
            <a:ext cx="4153669" cy="30931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600" normalizeH="0" baseline="0" noProof="0">
                <a:ln>
                  <a:noFill/>
                </a:ln>
                <a:solidFill>
                  <a:srgbClr val="2A436E"/>
                </a:solidFill>
                <a:effectLst/>
                <a:uLnTx/>
                <a:uFillTx/>
                <a:latin typeface="Segoe UI Semibold" panose="020B0702040204020203" pitchFamily="34" charset="0"/>
                <a:ea typeface="+mn-ea"/>
                <a:cs typeface="Segoe UI Semibold" panose="020B0702040204020203" pitchFamily="34" charset="0"/>
              </a:rPr>
              <a:t>MVP</a:t>
            </a:r>
          </a:p>
          <a:p>
            <a:pPr marL="0" marR="0" lvl="0" indent="0" algn="l" defTabSz="914400" rtl="0" eaLnBrk="1" fontAlgn="auto" latinLnBrk="0" hangingPunct="1">
              <a:lnSpc>
                <a:spcPct val="100000"/>
              </a:lnSpc>
              <a:spcBef>
                <a:spcPts val="2400"/>
              </a:spcBef>
              <a:spcAft>
                <a:spcPts val="0"/>
              </a:spcAft>
              <a:buClrTx/>
              <a:buSzTx/>
              <a:buFontTx/>
              <a:buNone/>
              <a:tabLst/>
              <a:defRPr/>
            </a:pPr>
            <a:r>
              <a:rPr kumimoji="0" lang="en-US" sz="6600" b="1" i="0" u="none" strike="noStrike" kern="1200" cap="none" spc="600" normalizeH="0" baseline="0" noProof="0">
                <a:ln>
                  <a:noFill/>
                </a:ln>
                <a:solidFill>
                  <a:srgbClr val="2A436E"/>
                </a:solidFill>
                <a:effectLst/>
                <a:uLnTx/>
                <a:uFillTx/>
                <a:latin typeface="+mn-lt"/>
                <a:ea typeface="Segoe UI Black" panose="020B0A02040204020203" pitchFamily="34" charset="0"/>
                <a:cs typeface="Segoe UI Semibold" panose="020B0702040204020203" pitchFamily="34" charset="0"/>
              </a:rPr>
              <a:t>Global</a:t>
            </a:r>
          </a:p>
          <a:p>
            <a:pPr marL="0" marR="0" lvl="0" indent="0" algn="l" defTabSz="914400" rtl="0" eaLnBrk="1" fontAlgn="auto" latinLnBrk="0" hangingPunct="1">
              <a:lnSpc>
                <a:spcPct val="100000"/>
              </a:lnSpc>
              <a:spcBef>
                <a:spcPts val="400"/>
              </a:spcBef>
              <a:spcAft>
                <a:spcPts val="0"/>
              </a:spcAft>
              <a:buClrTx/>
              <a:buSzTx/>
              <a:buFontTx/>
              <a:buNone/>
              <a:tabLst/>
              <a:defRPr/>
            </a:pPr>
            <a:r>
              <a:rPr kumimoji="0" lang="en-US" sz="6600" b="1" i="0" u="none" strike="noStrike" kern="1200" cap="none" spc="600" normalizeH="0" baseline="0" noProof="0">
                <a:ln>
                  <a:noFill/>
                </a:ln>
                <a:solidFill>
                  <a:srgbClr val="2A436E"/>
                </a:solidFill>
                <a:effectLst/>
                <a:uLnTx/>
                <a:uFillTx/>
                <a:latin typeface="+mn-lt"/>
                <a:ea typeface="Segoe UI Black" panose="020B0A02040204020203" pitchFamily="34" charset="0"/>
                <a:cs typeface="Segoe UI Semibold" panose="020B0702040204020203" pitchFamily="34" charset="0"/>
              </a:rPr>
              <a:t>Summit</a:t>
            </a:r>
          </a:p>
        </p:txBody>
      </p:sp>
      <p:pic>
        <p:nvPicPr>
          <p:cNvPr id="6" name="Microsoft Logo" descr="Microsoft Logo">
            <a:extLst>
              <a:ext uri="{FF2B5EF4-FFF2-40B4-BE49-F238E27FC236}">
                <a16:creationId xmlns:a16="http://schemas.microsoft.com/office/drawing/2014/main" id="{5BC429DF-DFF1-293C-B494-DDCEF161C0D1}"/>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57200" y="296315"/>
            <a:ext cx="988036" cy="384722"/>
          </a:xfrm>
          <a:prstGeom prst="rect">
            <a:avLst/>
          </a:prstGeom>
        </p:spPr>
      </p:pic>
      <p:sp>
        <p:nvSpPr>
          <p:cNvPr id="5" name="Decorative - Dash">
            <a:extLst>
              <a:ext uri="{FF2B5EF4-FFF2-40B4-BE49-F238E27FC236}">
                <a16:creationId xmlns:a16="http://schemas.microsoft.com/office/drawing/2014/main" id="{140FEEF0-7EB5-264D-92FB-E0C8312A1081}"/>
              </a:ext>
              <a:ext uri="{C183D7F6-B498-43B3-948B-1728B52AA6E4}">
                <adec:decorative xmlns:adec="http://schemas.microsoft.com/office/drawing/2017/decorative" val="1"/>
              </a:ext>
            </a:extLst>
          </p:cNvPr>
          <p:cNvSpPr/>
          <p:nvPr/>
        </p:nvSpPr>
        <p:spPr>
          <a:xfrm>
            <a:off x="578308" y="2160140"/>
            <a:ext cx="384048" cy="54864"/>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26EA15A-124C-F3F0-DBB5-BE30796AAAED}"/>
              </a:ext>
            </a:extLst>
          </p:cNvPr>
          <p:cNvSpPr txBox="1">
            <a:spLocks/>
          </p:cNvSpPr>
          <p:nvPr/>
        </p:nvSpPr>
        <p:spPr>
          <a:xfrm>
            <a:off x="457201" y="4467506"/>
            <a:ext cx="3922090" cy="1545367"/>
          </a:xfrm>
          <a:prstGeom prst="rect">
            <a:avLst/>
          </a:prstGeom>
          <a:noFill/>
        </p:spPr>
        <p:txBody>
          <a:bodyPr>
            <a:normAutofit/>
          </a:bodyPr>
          <a:lstStyle>
            <a:lvl1pPr marL="0" indent="0" algn="l" defTabSz="914400" rtl="0" eaLnBrk="1" latinLnBrk="0" hangingPunct="1">
              <a:lnSpc>
                <a:spcPct val="150000"/>
              </a:lnSpc>
              <a:spcBef>
                <a:spcPts val="1000"/>
              </a:spcBef>
              <a:buFont typeface="Arial" panose="020B0604020202020204" pitchFamily="34" charset="0"/>
              <a:buNone/>
              <a:defRPr sz="1400" kern="1200">
                <a:no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150000"/>
              </a:lnSpc>
              <a:spcBef>
                <a:spcPts val="500"/>
              </a:spcBef>
              <a:buFont typeface="Arial" panose="020B0604020202020204" pitchFamily="34" charset="0"/>
              <a:buNone/>
              <a:defRPr sz="2000" kern="1200">
                <a:solidFill>
                  <a:srgbClr val="081F2C"/>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150000"/>
              </a:lnSpc>
              <a:spcBef>
                <a:spcPts val="500"/>
              </a:spcBef>
              <a:buFont typeface="Arial" panose="020B0604020202020204" pitchFamily="34" charset="0"/>
              <a:buNone/>
              <a:defRPr sz="1800" kern="1200">
                <a:solidFill>
                  <a:srgbClr val="081F2C"/>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150000"/>
              </a:lnSpc>
              <a:spcBef>
                <a:spcPts val="500"/>
              </a:spcBef>
              <a:buFont typeface="Arial" panose="020B0604020202020204" pitchFamily="34" charset="0"/>
              <a:buNone/>
              <a:defRPr sz="1600" kern="1200">
                <a:solidFill>
                  <a:srgbClr val="081F2C"/>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150000"/>
              </a:lnSpc>
              <a:spcBef>
                <a:spcPts val="500"/>
              </a:spcBef>
              <a:buFont typeface="Arial" panose="020B0604020202020204" pitchFamily="34" charset="0"/>
              <a:buNone/>
              <a:defRPr sz="1600" kern="1200">
                <a:solidFill>
                  <a:srgbClr val="081F2C"/>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rgbClr val="2A436E"/>
                </a:solidFill>
              </a:rPr>
              <a:t>April 18 – 20, 2023</a:t>
            </a:r>
          </a:p>
          <a:p>
            <a:r>
              <a:rPr lang="en-US">
                <a:solidFill>
                  <a:srgbClr val="2A436E"/>
                </a:solidFill>
              </a:rPr>
              <a:t>Learn more at </a:t>
            </a:r>
            <a:r>
              <a:rPr lang="en-US" u="sng">
                <a:solidFill>
                  <a:srgbClr val="2A436E"/>
                </a:solidFill>
              </a:rPr>
              <a:t>summit.microsoft.com</a:t>
            </a:r>
          </a:p>
        </p:txBody>
      </p:sp>
    </p:spTree>
    <p:extLst>
      <p:ext uri="{BB962C8B-B14F-4D97-AF65-F5344CB8AC3E}">
        <p14:creationId xmlns:p14="http://schemas.microsoft.com/office/powerpoint/2010/main" val="1736237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A2C9-F73D-BE45-0B51-29A46A28482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8770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icrosoft Logo">
            <a:extLst>
              <a:ext uri="{FF2B5EF4-FFF2-40B4-BE49-F238E27FC236}">
                <a16:creationId xmlns:a16="http://schemas.microsoft.com/office/drawing/2014/main" id="{6DCBD982-E3FB-E70B-D3FE-E981ECF1985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 y="296315"/>
            <a:ext cx="988036" cy="384722"/>
          </a:xfrm>
          <a:prstGeom prst="rect">
            <a:avLst/>
          </a:prstGeom>
        </p:spPr>
      </p:pic>
      <p:sp>
        <p:nvSpPr>
          <p:cNvPr id="2" name="Title 1">
            <a:extLst>
              <a:ext uri="{FF2B5EF4-FFF2-40B4-BE49-F238E27FC236}">
                <a16:creationId xmlns:a16="http://schemas.microsoft.com/office/drawing/2014/main" id="{908A4A88-87EF-C744-A6E9-B18BC615A014}"/>
              </a:ext>
            </a:extLst>
          </p:cNvPr>
          <p:cNvSpPr>
            <a:spLocks noGrp="1"/>
          </p:cNvSpPr>
          <p:nvPr>
            <p:ph type="title"/>
          </p:nvPr>
        </p:nvSpPr>
        <p:spPr/>
        <p:txBody>
          <a:bodyPr/>
          <a:lstStyle/>
          <a:p>
            <a:r>
              <a:rPr lang="en-US"/>
              <a:t>Microsoft Confidential</a:t>
            </a:r>
          </a:p>
        </p:txBody>
      </p:sp>
      <p:sp>
        <p:nvSpPr>
          <p:cNvPr id="9" name="Decorative - Dash">
            <a:extLst>
              <a:ext uri="{FF2B5EF4-FFF2-40B4-BE49-F238E27FC236}">
                <a16:creationId xmlns:a16="http://schemas.microsoft.com/office/drawing/2014/main" id="{B9228FB0-A929-4B0A-A409-3759B500533B}"/>
              </a:ext>
              <a:ext uri="{C183D7F6-B498-43B3-948B-1728B52AA6E4}">
                <adec:decorative xmlns:adec="http://schemas.microsoft.com/office/drawing/2017/decorative" val="1"/>
              </a:ext>
            </a:extLst>
          </p:cNvPr>
          <p:cNvSpPr/>
          <p:nvPr/>
        </p:nvSpPr>
        <p:spPr>
          <a:xfrm>
            <a:off x="544751" y="2355095"/>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6" name="Title 1">
            <a:extLst>
              <a:ext uri="{FF2B5EF4-FFF2-40B4-BE49-F238E27FC236}">
                <a16:creationId xmlns:a16="http://schemas.microsoft.com/office/drawing/2014/main" id="{037DB56B-357C-4DC9-8785-D847E2B67395}"/>
              </a:ext>
            </a:extLst>
          </p:cNvPr>
          <p:cNvSpPr txBox="1">
            <a:spLocks/>
          </p:cNvSpPr>
          <p:nvPr/>
        </p:nvSpPr>
        <p:spPr>
          <a:xfrm>
            <a:off x="457200" y="2451193"/>
            <a:ext cx="4153989" cy="727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solidFill>
                  <a:srgbClr val="2A436E"/>
                </a:solidFill>
                <a:latin typeface="Segoe UI" panose="020B0502040204020203" pitchFamily="34" charset="0"/>
                <a:cs typeface="Segoe UI" panose="020B0502040204020203" pitchFamily="34" charset="0"/>
              </a:rPr>
              <a:t>Please note, all the content you hear today is considered under NDA unless otherwise stated by the presenters. Please do not blog, tweet, or share any content publicly. </a:t>
            </a:r>
          </a:p>
        </p:txBody>
      </p:sp>
      <p:sp>
        <p:nvSpPr>
          <p:cNvPr id="10" name="Decorative - Dash">
            <a:extLst>
              <a:ext uri="{FF2B5EF4-FFF2-40B4-BE49-F238E27FC236}">
                <a16:creationId xmlns:a16="http://schemas.microsoft.com/office/drawing/2014/main" id="{BD3CBDCE-3E62-4E2D-A5CB-0F9EEE79545A}"/>
              </a:ext>
              <a:ext uri="{C183D7F6-B498-43B3-948B-1728B52AA6E4}">
                <adec:decorative xmlns:adec="http://schemas.microsoft.com/office/drawing/2017/decorative" val="1"/>
              </a:ext>
            </a:extLst>
          </p:cNvPr>
          <p:cNvSpPr/>
          <p:nvPr/>
        </p:nvSpPr>
        <p:spPr>
          <a:xfrm>
            <a:off x="529428" y="3566017"/>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7" name="Title 1">
            <a:extLst>
              <a:ext uri="{FF2B5EF4-FFF2-40B4-BE49-F238E27FC236}">
                <a16:creationId xmlns:a16="http://schemas.microsoft.com/office/drawing/2014/main" id="{F630A97B-9704-48DF-8148-B62947D5F129}"/>
              </a:ext>
            </a:extLst>
          </p:cNvPr>
          <p:cNvSpPr txBox="1">
            <a:spLocks/>
          </p:cNvSpPr>
          <p:nvPr/>
        </p:nvSpPr>
        <p:spPr>
          <a:xfrm>
            <a:off x="457200" y="3608654"/>
            <a:ext cx="4245429" cy="1056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solidFill>
                  <a:srgbClr val="2A436E"/>
                </a:solidFill>
                <a:latin typeface="Segoe UI" panose="020B0502040204020203" pitchFamily="34" charset="0"/>
                <a:cs typeface="Segoe UI" panose="020B0502040204020203" pitchFamily="34" charset="0"/>
              </a:rPr>
              <a:t>If you have any questions as to whether content can be shared, please ask the presenters. We encourage you to use the meeting chat at any time to ask questions regarding content or to request support. </a:t>
            </a:r>
          </a:p>
        </p:txBody>
      </p:sp>
      <p:sp>
        <p:nvSpPr>
          <p:cNvPr id="11" name="Decorative - Dash">
            <a:extLst>
              <a:ext uri="{FF2B5EF4-FFF2-40B4-BE49-F238E27FC236}">
                <a16:creationId xmlns:a16="http://schemas.microsoft.com/office/drawing/2014/main" id="{4A8F920F-AFD5-4B30-ACFA-380D86C6FA6D}"/>
              </a:ext>
              <a:ext uri="{C183D7F6-B498-43B3-948B-1728B52AA6E4}">
                <adec:decorative xmlns:adec="http://schemas.microsoft.com/office/drawing/2017/decorative" val="1"/>
              </a:ext>
            </a:extLst>
          </p:cNvPr>
          <p:cNvSpPr/>
          <p:nvPr/>
        </p:nvSpPr>
        <p:spPr>
          <a:xfrm>
            <a:off x="529427" y="5037855"/>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661C5"/>
              </a:solidFill>
            </a:endParaRPr>
          </a:p>
        </p:txBody>
      </p:sp>
      <p:sp>
        <p:nvSpPr>
          <p:cNvPr id="8" name="Title 1">
            <a:extLst>
              <a:ext uri="{FF2B5EF4-FFF2-40B4-BE49-F238E27FC236}">
                <a16:creationId xmlns:a16="http://schemas.microsoft.com/office/drawing/2014/main" id="{0196D617-512E-40CF-955E-B9612EC55F7A}"/>
              </a:ext>
            </a:extLst>
          </p:cNvPr>
          <p:cNvSpPr txBox="1">
            <a:spLocks/>
          </p:cNvSpPr>
          <p:nvPr/>
        </p:nvSpPr>
        <p:spPr>
          <a:xfrm>
            <a:off x="457200" y="5086021"/>
            <a:ext cx="4598126" cy="8317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lnSpc>
                <a:spcPct val="120000"/>
              </a:lnSpc>
            </a:pPr>
            <a:r>
              <a:rPr lang="en-US" sz="1200" b="0" i="0">
                <a:solidFill>
                  <a:srgbClr val="2A436E"/>
                </a:solidFill>
                <a:latin typeface="Segoe UI"/>
                <a:cs typeface="Segoe UI"/>
              </a:rPr>
              <a:t>At the end of the session, </a:t>
            </a:r>
            <a:r>
              <a:rPr lang="en-US" sz="1200" b="0">
                <a:solidFill>
                  <a:srgbClr val="2A436E"/>
                </a:solidFill>
                <a:latin typeface="Segoe UI"/>
                <a:cs typeface="Segoe UI"/>
              </a:rPr>
              <a:t>please respond</a:t>
            </a:r>
            <a:r>
              <a:rPr lang="en-US" sz="1200" b="0" i="0">
                <a:solidFill>
                  <a:srgbClr val="2A436E"/>
                </a:solidFill>
                <a:latin typeface="Segoe UI"/>
                <a:cs typeface="Segoe UI"/>
              </a:rPr>
              <a:t> </a:t>
            </a:r>
            <a:r>
              <a:rPr lang="en-US" sz="1200" b="0">
                <a:solidFill>
                  <a:srgbClr val="2A436E"/>
                </a:solidFill>
                <a:latin typeface="Segoe UI"/>
                <a:cs typeface="Segoe UI"/>
              </a:rPr>
              <a:t>to the</a:t>
            </a:r>
            <a:r>
              <a:rPr lang="en-US" sz="1200" b="0" i="0">
                <a:solidFill>
                  <a:srgbClr val="2A436E"/>
                </a:solidFill>
                <a:latin typeface="Segoe UI"/>
                <a:cs typeface="Segoe UI"/>
              </a:rPr>
              <a:t> </a:t>
            </a:r>
            <a:r>
              <a:rPr lang="en-US" sz="1200" b="0">
                <a:solidFill>
                  <a:srgbClr val="2A436E"/>
                </a:solidFill>
                <a:latin typeface="Segoe UI"/>
                <a:cs typeface="Segoe UI"/>
              </a:rPr>
              <a:t>session survey</a:t>
            </a:r>
            <a:r>
              <a:rPr lang="en-US" sz="1200" b="0" i="0">
                <a:solidFill>
                  <a:srgbClr val="2A436E"/>
                </a:solidFill>
                <a:latin typeface="Segoe UI"/>
                <a:cs typeface="Segoe UI"/>
              </a:rPr>
              <a:t>. We appreciate your feedback as we use this to improve future events.</a:t>
            </a:r>
          </a:p>
        </p:txBody>
      </p:sp>
      <p:pic>
        <p:nvPicPr>
          <p:cNvPr id="3" name="Decorative Icon - No Share" descr="No Phone">
            <a:extLst>
              <a:ext uri="{FF2B5EF4-FFF2-40B4-BE49-F238E27FC236}">
                <a16:creationId xmlns:a16="http://schemas.microsoft.com/office/drawing/2014/main" id="{A85F829E-7316-4154-9F9F-E913D34A28E6}"/>
              </a:ext>
            </a:extLst>
          </p:cNvPr>
          <p:cNvPicPr>
            <a:picLocks noChangeAspect="1"/>
          </p:cNvPicPr>
          <p:nvPr/>
        </p:nvPicPr>
        <p:blipFill>
          <a:blip r:embed="rId4"/>
          <a:stretch>
            <a:fillRect/>
          </a:stretch>
        </p:blipFill>
        <p:spPr>
          <a:xfrm>
            <a:off x="6410190" y="3525422"/>
            <a:ext cx="825500" cy="825500"/>
          </a:xfrm>
          <a:prstGeom prst="rect">
            <a:avLst/>
          </a:prstGeom>
        </p:spPr>
      </p:pic>
      <p:pic>
        <p:nvPicPr>
          <p:cNvPr id="4" name="Decorative Icon - No Share" descr="No Messaging">
            <a:extLst>
              <a:ext uri="{FF2B5EF4-FFF2-40B4-BE49-F238E27FC236}">
                <a16:creationId xmlns:a16="http://schemas.microsoft.com/office/drawing/2014/main" id="{4EB29E97-FC80-4384-A379-F798EAABFCA6}"/>
              </a:ext>
            </a:extLst>
          </p:cNvPr>
          <p:cNvPicPr>
            <a:picLocks noChangeAspect="1"/>
          </p:cNvPicPr>
          <p:nvPr/>
        </p:nvPicPr>
        <p:blipFill>
          <a:blip r:embed="rId5"/>
          <a:stretch>
            <a:fillRect/>
          </a:stretch>
        </p:blipFill>
        <p:spPr>
          <a:xfrm>
            <a:off x="7838619" y="3525422"/>
            <a:ext cx="825500" cy="825500"/>
          </a:xfrm>
          <a:prstGeom prst="rect">
            <a:avLst/>
          </a:prstGeom>
        </p:spPr>
      </p:pic>
      <p:pic>
        <p:nvPicPr>
          <p:cNvPr id="5" name="Decorative Icon - No Share" descr="No Camera">
            <a:extLst>
              <a:ext uri="{FF2B5EF4-FFF2-40B4-BE49-F238E27FC236}">
                <a16:creationId xmlns:a16="http://schemas.microsoft.com/office/drawing/2014/main" id="{C8335280-A06F-4AEA-90C7-FB37EA83D8F9}"/>
              </a:ext>
            </a:extLst>
          </p:cNvPr>
          <p:cNvPicPr>
            <a:picLocks noChangeAspect="1"/>
          </p:cNvPicPr>
          <p:nvPr/>
        </p:nvPicPr>
        <p:blipFill>
          <a:blip r:embed="rId6"/>
          <a:stretch>
            <a:fillRect/>
          </a:stretch>
        </p:blipFill>
        <p:spPr>
          <a:xfrm>
            <a:off x="9267048" y="3525422"/>
            <a:ext cx="825500" cy="825500"/>
          </a:xfrm>
          <a:prstGeom prst="rect">
            <a:avLst/>
          </a:prstGeom>
        </p:spPr>
      </p:pic>
    </p:spTree>
    <p:extLst>
      <p:ext uri="{BB962C8B-B14F-4D97-AF65-F5344CB8AC3E}">
        <p14:creationId xmlns:p14="http://schemas.microsoft.com/office/powerpoint/2010/main" val="210791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icrosoft Logo">
            <a:extLst>
              <a:ext uri="{FF2B5EF4-FFF2-40B4-BE49-F238E27FC236}">
                <a16:creationId xmlns:a16="http://schemas.microsoft.com/office/drawing/2014/main" id="{368BDD4D-7289-1114-2118-5C4E9B45D9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 y="296315"/>
            <a:ext cx="988036" cy="384722"/>
          </a:xfrm>
          <a:prstGeom prst="rect">
            <a:avLst/>
          </a:prstGeom>
        </p:spPr>
      </p:pic>
      <p:sp>
        <p:nvSpPr>
          <p:cNvPr id="2" name="Title 1">
            <a:extLst>
              <a:ext uri="{FF2B5EF4-FFF2-40B4-BE49-F238E27FC236}">
                <a16:creationId xmlns:a16="http://schemas.microsoft.com/office/drawing/2014/main" id="{8C33F42A-FE9E-4FB5-A711-4D3EDC5C9E39}"/>
              </a:ext>
            </a:extLst>
          </p:cNvPr>
          <p:cNvSpPr>
            <a:spLocks noGrp="1"/>
          </p:cNvSpPr>
          <p:nvPr>
            <p:ph type="title"/>
          </p:nvPr>
        </p:nvSpPr>
        <p:spPr/>
        <p:txBody>
          <a:bodyPr/>
          <a:lstStyle/>
          <a:p>
            <a:r>
              <a:rPr lang="en-US"/>
              <a:t>Inclusive Session Guidelines</a:t>
            </a:r>
          </a:p>
        </p:txBody>
      </p:sp>
      <p:sp>
        <p:nvSpPr>
          <p:cNvPr id="3" name="Title 1">
            <a:extLst>
              <a:ext uri="{FF2B5EF4-FFF2-40B4-BE49-F238E27FC236}">
                <a16:creationId xmlns:a16="http://schemas.microsoft.com/office/drawing/2014/main" id="{7CD4F23A-EC31-409F-9A99-C36964CC95D4}"/>
              </a:ext>
            </a:extLst>
          </p:cNvPr>
          <p:cNvSpPr txBox="1">
            <a:spLocks/>
          </p:cNvSpPr>
          <p:nvPr/>
        </p:nvSpPr>
        <p:spPr>
          <a:xfrm>
            <a:off x="457200" y="1706218"/>
            <a:ext cx="11277600" cy="365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2A436E">
                    <a:alpha val="90000"/>
                  </a:srgbClr>
                </a:solidFill>
                <a:effectLst/>
                <a:uLnTx/>
                <a:uFillTx/>
                <a:latin typeface="Segoe UI" panose="020B0502040204020203" pitchFamily="34" charset="0"/>
                <a:ea typeface="+mj-ea"/>
                <a:cs typeface="Segoe UI" panose="020B0502040204020203" pitchFamily="34" charset="0"/>
              </a:rPr>
              <a:t>Please practice these tips while in Summit Sessions.</a:t>
            </a:r>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312160"/>
            <a:ext cx="3606799"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Code of Conduct</a:t>
            </a:r>
          </a:p>
        </p:txBody>
      </p:sp>
      <p:sp>
        <p:nvSpPr>
          <p:cNvPr id="8" name="Decorative - Dash">
            <a:extLst>
              <a:ext uri="{FF2B5EF4-FFF2-40B4-BE49-F238E27FC236}">
                <a16:creationId xmlns:a16="http://schemas.microsoft.com/office/drawing/2014/main" id="{4203D18A-2CC6-4B21-9A02-1FED921E6C17}"/>
              </a:ext>
              <a:ext uri="{C183D7F6-B498-43B3-948B-1728B52AA6E4}">
                <adec:decorative xmlns:adec="http://schemas.microsoft.com/office/drawing/2017/decorative" val="1"/>
              </a:ext>
            </a:extLst>
          </p:cNvPr>
          <p:cNvSpPr/>
          <p:nvPr/>
        </p:nvSpPr>
        <p:spPr>
          <a:xfrm>
            <a:off x="544751" y="290112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65018" y="3120543"/>
            <a:ext cx="3598981" cy="229036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welcoming and respectful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aware of others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open to all questions &amp; viewpoints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understanding of differences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friendly and patient</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Be kind and considerate to others</a:t>
            </a:r>
          </a:p>
        </p:txBody>
      </p:sp>
      <p:sp>
        <p:nvSpPr>
          <p:cNvPr id="6" name="Title 1">
            <a:extLst>
              <a:ext uri="{FF2B5EF4-FFF2-40B4-BE49-F238E27FC236}">
                <a16:creationId xmlns:a16="http://schemas.microsoft.com/office/drawing/2014/main" id="{F42E4E47-FFF9-46C3-B88E-C03A0EC4A944}"/>
              </a:ext>
            </a:extLst>
          </p:cNvPr>
          <p:cNvSpPr txBox="1">
            <a:spLocks/>
          </p:cNvSpPr>
          <p:nvPr/>
        </p:nvSpPr>
        <p:spPr>
          <a:xfrm>
            <a:off x="4505222" y="231216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rPr>
              <a:t>Audience Guidance</a:t>
            </a:r>
          </a:p>
        </p:txBody>
      </p:sp>
      <p:sp>
        <p:nvSpPr>
          <p:cNvPr id="9" name="Rectangle 8">
            <a:extLst>
              <a:ext uri="{FF2B5EF4-FFF2-40B4-BE49-F238E27FC236}">
                <a16:creationId xmlns:a16="http://schemas.microsoft.com/office/drawing/2014/main" id="{E97693BB-47CB-4550-93FD-D5C2990E5F00}"/>
              </a:ext>
              <a:ext uri="{C183D7F6-B498-43B3-948B-1728B52AA6E4}">
                <adec:decorative xmlns:adec="http://schemas.microsoft.com/office/drawing/2017/decorative" val="1"/>
              </a:ext>
            </a:extLst>
          </p:cNvPr>
          <p:cNvSpPr/>
          <p:nvPr/>
        </p:nvSpPr>
        <p:spPr>
          <a:xfrm>
            <a:off x="4583351" y="290112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4479822" y="3120542"/>
            <a:ext cx="6924778" cy="229036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Use raise hand to ask a question</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Questions in chat to be prefaced with Q:</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@mention to respond to an individual</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Return to mute when not talking </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Use alt-text for images and gifs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Immersive reader can be found by clicking on … in the meeting chat</a:t>
            </a:r>
          </a:p>
        </p:txBody>
      </p:sp>
      <p:sp>
        <p:nvSpPr>
          <p:cNvPr id="10" name="TextBox 9">
            <a:extLst>
              <a:ext uri="{FF2B5EF4-FFF2-40B4-BE49-F238E27FC236}">
                <a16:creationId xmlns:a16="http://schemas.microsoft.com/office/drawing/2014/main" id="{C7EC539F-6725-4F08-922C-DC4C01988CFE}"/>
              </a:ext>
            </a:extLst>
          </p:cNvPr>
          <p:cNvSpPr txBox="1"/>
          <p:nvPr/>
        </p:nvSpPr>
        <p:spPr>
          <a:xfrm>
            <a:off x="465018" y="5696857"/>
            <a:ext cx="3276600" cy="67710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Visit the full Event Code of Conduct or report an issue by visiting </a:t>
            </a:r>
            <a:r>
              <a:rPr kumimoji="0" lang="en-US" sz="1200" b="0" i="0" u="none" strike="noStrike" kern="1200" cap="none" spc="0" normalizeH="0" baseline="0" noProof="0" err="1">
                <a:ln>
                  <a:noFill/>
                </a:ln>
                <a:solidFill>
                  <a:srgbClr val="2A436E"/>
                </a:solidFill>
                <a:effectLst/>
                <a:uLnTx/>
                <a:uFillTx/>
                <a:latin typeface="Segoe UI" panose="020B0502040204020203" pitchFamily="34" charset="0"/>
                <a:ea typeface="+mn-ea"/>
                <a:cs typeface="Segoe UI" panose="020B0502040204020203" pitchFamily="34" charset="0"/>
              </a:rPr>
              <a:t>aka.ms</a:t>
            </a:r>
            <a:r>
              <a:rPr kumimoji="0" lang="en-US" sz="12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err="1">
                <a:ln>
                  <a:noFill/>
                </a:ln>
                <a:solidFill>
                  <a:srgbClr val="2A436E"/>
                </a:solidFill>
                <a:effectLst/>
                <a:uLnTx/>
                <a:uFillTx/>
                <a:latin typeface="Segoe UI" panose="020B0502040204020203" pitchFamily="34" charset="0"/>
                <a:ea typeface="+mn-ea"/>
                <a:cs typeface="Segoe UI" panose="020B0502040204020203" pitchFamily="34" charset="0"/>
              </a:rPr>
              <a:t>SummitCoC</a:t>
            </a:r>
            <a:r>
              <a:rPr kumimoji="0" lang="en-US" sz="1200" b="0" i="0" u="none" strike="noStrike" kern="1200" cap="none" spc="0" normalizeH="0" baseline="0" noProof="0">
                <a:ln>
                  <a:noFill/>
                </a:ln>
                <a:solidFill>
                  <a:srgbClr val="2A436E"/>
                </a:solidFill>
                <a:effectLst/>
                <a:uLnTx/>
                <a:uFillTx/>
                <a:latin typeface="Segoe UI" panose="020B0502040204020203" pitchFamily="34" charset="0"/>
                <a:ea typeface="+mn-ea"/>
                <a:cs typeface="Segoe UI" panose="020B0502040204020203" pitchFamily="34" charset="0"/>
              </a:rPr>
              <a:t>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A436E"/>
              </a:solidFill>
              <a:effectLst/>
              <a:uLnTx/>
              <a:uFillTx/>
              <a:latin typeface="Segoe UI"/>
              <a:ea typeface="+mn-ea"/>
              <a:cs typeface="+mn-cs"/>
            </a:endParaRPr>
          </a:p>
        </p:txBody>
      </p:sp>
    </p:spTree>
    <p:extLst>
      <p:ext uri="{BB962C8B-B14F-4D97-AF65-F5344CB8AC3E}">
        <p14:creationId xmlns:p14="http://schemas.microsoft.com/office/powerpoint/2010/main" val="395073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3F42A-FE9E-4FB5-A711-4D3EDC5C9E39}"/>
              </a:ext>
            </a:extLst>
          </p:cNvPr>
          <p:cNvSpPr>
            <a:spLocks noGrp="1"/>
          </p:cNvSpPr>
          <p:nvPr>
            <p:ph type="title"/>
          </p:nvPr>
        </p:nvSpPr>
        <p:spPr>
          <a:xfrm>
            <a:off x="457200" y="940242"/>
            <a:ext cx="11277600" cy="567566"/>
          </a:xfrm>
        </p:spPr>
        <p:txBody>
          <a:bodyPr/>
          <a:lstStyle/>
          <a:p>
            <a:r>
              <a:rPr lang="en-US">
                <a:latin typeface="Segoe UI Semibold"/>
                <a:cs typeface="Segoe UI Semibold"/>
              </a:rPr>
              <a:t>Hybrid Session Guidelines</a:t>
            </a:r>
          </a:p>
        </p:txBody>
      </p:sp>
      <p:sp>
        <p:nvSpPr>
          <p:cNvPr id="3" name="Title 1">
            <a:extLst>
              <a:ext uri="{FF2B5EF4-FFF2-40B4-BE49-F238E27FC236}">
                <a16:creationId xmlns:a16="http://schemas.microsoft.com/office/drawing/2014/main" id="{7CD4F23A-EC31-409F-9A99-C36964CC95D4}"/>
              </a:ext>
            </a:extLst>
          </p:cNvPr>
          <p:cNvSpPr txBox="1">
            <a:spLocks/>
          </p:cNvSpPr>
          <p:nvPr/>
        </p:nvSpPr>
        <p:spPr>
          <a:xfrm>
            <a:off x="457200" y="1563978"/>
            <a:ext cx="11277600" cy="995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defRPr/>
            </a:pPr>
            <a:r>
              <a:rPr kumimoji="0" lang="en-US" sz="1400" b="0" i="0" u="none" strike="noStrike" kern="1200" cap="none" spc="0" normalizeH="0" baseline="0" noProof="0">
                <a:ln>
                  <a:noFill/>
                </a:ln>
                <a:solidFill>
                  <a:srgbClr val="2A436E"/>
                </a:solidFill>
                <a:effectLst/>
                <a:uLnTx/>
                <a:uFillTx/>
                <a:latin typeface="Segoe UI"/>
                <a:cs typeface="Segoe UI"/>
              </a:rPr>
              <a:t>Please </a:t>
            </a:r>
            <a:r>
              <a:rPr lang="en-US" sz="1400" b="0">
                <a:solidFill>
                  <a:srgbClr val="2A436E"/>
                </a:solidFill>
                <a:latin typeface="Segoe UI"/>
                <a:cs typeface="Segoe UI"/>
              </a:rPr>
              <a:t>follow </a:t>
            </a:r>
            <a:r>
              <a:rPr kumimoji="0" lang="en-US" sz="1400" b="0" i="0" u="none" strike="noStrike" kern="1200" cap="none" spc="0" normalizeH="0" baseline="0" noProof="0">
                <a:ln>
                  <a:noFill/>
                </a:ln>
                <a:solidFill>
                  <a:srgbClr val="2A436E"/>
                </a:solidFill>
                <a:effectLst/>
                <a:uLnTx/>
                <a:uFillTx/>
                <a:latin typeface="Segoe UI"/>
                <a:cs typeface="Segoe UI"/>
              </a:rPr>
              <a:t>these </a:t>
            </a:r>
            <a:r>
              <a:rPr lang="en-US" sz="1400" b="0">
                <a:solidFill>
                  <a:srgbClr val="2A436E"/>
                </a:solidFill>
                <a:latin typeface="Segoe UI"/>
                <a:cs typeface="Segoe UI"/>
              </a:rPr>
              <a:t>housekeeping notes to ensure an enjoyable experience for everyone.</a:t>
            </a:r>
          </a:p>
          <a:p>
            <a:pPr>
              <a:defRPr/>
            </a:pPr>
            <a:endParaRPr lang="en-US" sz="1400" b="0">
              <a:solidFill>
                <a:srgbClr val="2A436E"/>
              </a:solidFill>
              <a:latin typeface="Segoe UI"/>
              <a:cs typeface="Segoe UI"/>
            </a:endParaRPr>
          </a:p>
          <a:p>
            <a:pPr>
              <a:lnSpc>
                <a:spcPct val="110000"/>
              </a:lnSpc>
              <a:defRPr/>
            </a:pPr>
            <a:r>
              <a:rPr lang="en-US" sz="1400" b="0">
                <a:solidFill>
                  <a:srgbClr val="2A436E"/>
                </a:solidFill>
                <a:latin typeface="Segoe UI"/>
                <a:cs typeface="Segoe UI"/>
              </a:rPr>
              <a:t>If you would like captions as an in person or virtual attendee, please join the Teams meeting and enable from the "More..." menu under "Languages and speech".  AI translation is also available in 40 languages.</a:t>
            </a:r>
            <a:endParaRPr lang="en-US" sz="1400" b="0">
              <a:solidFill>
                <a:srgbClr val="2A436E"/>
              </a:solidFill>
              <a:latin typeface="Segoe UI Semibold"/>
              <a:cs typeface="Segoe UI Semibold"/>
            </a:endParaRPr>
          </a:p>
        </p:txBody>
      </p:sp>
      <p:sp>
        <p:nvSpPr>
          <p:cNvPr id="4" name="Title 1">
            <a:extLst>
              <a:ext uri="{FF2B5EF4-FFF2-40B4-BE49-F238E27FC236}">
                <a16:creationId xmlns:a16="http://schemas.microsoft.com/office/drawing/2014/main" id="{98993C8A-194B-45FE-AF26-F9E6D3733A9D}"/>
              </a:ext>
            </a:extLst>
          </p:cNvPr>
          <p:cNvSpPr txBox="1">
            <a:spLocks/>
          </p:cNvSpPr>
          <p:nvPr/>
        </p:nvSpPr>
        <p:spPr>
          <a:xfrm>
            <a:off x="457200" y="2738880"/>
            <a:ext cx="4644888" cy="5675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defRPr/>
            </a:pPr>
            <a:r>
              <a:rPr lang="en-US">
                <a:solidFill>
                  <a:srgbClr val="2A436E"/>
                </a:solidFill>
                <a:latin typeface="Segoe UI Semibold"/>
                <a:cs typeface="Segoe UI Semibold"/>
              </a:rPr>
              <a:t>In person attendees</a:t>
            </a:r>
            <a:endParaRPr kumimoji="0" lang="en-US" sz="2400" b="1" i="0" u="none" strike="noStrike" kern="1200" cap="none" spc="0" normalizeH="0" baseline="0" noProof="0">
              <a:ln>
                <a:noFill/>
              </a:ln>
              <a:solidFill>
                <a:srgbClr val="2A436E"/>
              </a:solidFill>
              <a:effectLst/>
              <a:uLnTx/>
              <a:uFillTx/>
              <a:latin typeface="Segoe UI Semibold" panose="020B0502040204020203" pitchFamily="34" charset="0"/>
              <a:ea typeface="+mj-ea"/>
              <a:cs typeface="Segoe UI Semibold" panose="020B0502040204020203" pitchFamily="34" charset="0"/>
            </a:endParaRPr>
          </a:p>
        </p:txBody>
      </p:sp>
      <p:sp>
        <p:nvSpPr>
          <p:cNvPr id="5" name="Content Placeholder 2">
            <a:extLst>
              <a:ext uri="{FF2B5EF4-FFF2-40B4-BE49-F238E27FC236}">
                <a16:creationId xmlns:a16="http://schemas.microsoft.com/office/drawing/2014/main" id="{02D7E16B-D2EA-478E-895C-F02AEFCEAA4C}"/>
              </a:ext>
            </a:extLst>
          </p:cNvPr>
          <p:cNvSpPr>
            <a:spLocks noGrp="1"/>
          </p:cNvSpPr>
          <p:nvPr/>
        </p:nvSpPr>
        <p:spPr>
          <a:xfrm>
            <a:off x="455373" y="3547263"/>
            <a:ext cx="4795030" cy="24529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20000"/>
              </a:spcBef>
              <a:buNone/>
              <a:defRPr/>
            </a:pPr>
            <a:r>
              <a:rPr lang="en-US" sz="1400">
                <a:solidFill>
                  <a:srgbClr val="2A436E"/>
                </a:solidFill>
                <a:latin typeface="Segoe UI"/>
                <a:cs typeface="Segoe UI"/>
              </a:rPr>
              <a:t>Join the session in Teams </a:t>
            </a:r>
            <a:r>
              <a:rPr kumimoji="0" lang="en-US" sz="1400" b="0" i="0" u="none" strike="noStrike" kern="1200" cap="none" spc="0" normalizeH="0" baseline="0" noProof="0">
                <a:ln>
                  <a:noFill/>
                </a:ln>
                <a:solidFill>
                  <a:srgbClr val="2A436E"/>
                </a:solidFill>
                <a:effectLst/>
                <a:uLnTx/>
                <a:uFillTx/>
                <a:latin typeface="Segoe UI"/>
                <a:cs typeface="Segoe UI"/>
              </a:rPr>
              <a:t>to</a:t>
            </a:r>
            <a:r>
              <a:rPr lang="en-US" sz="1400">
                <a:solidFill>
                  <a:srgbClr val="2A436E"/>
                </a:solidFill>
                <a:latin typeface="Segoe UI"/>
                <a:cs typeface="Segoe UI"/>
              </a:rPr>
              <a:t> participate in the session chat</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Keep your devices on silent, volume off</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Please silence your cell phones</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Do not ask your question until you have a mic</a:t>
            </a:r>
            <a:endParaRPr lang="en-US" sz="1400">
              <a:solidFill>
                <a:srgbClr val="2A436E"/>
              </a:solidFill>
            </a:endParaRPr>
          </a:p>
          <a:p>
            <a:pPr marL="0" indent="0">
              <a:lnSpc>
                <a:spcPct val="100000"/>
              </a:lnSpc>
              <a:spcBef>
                <a:spcPct val="20000"/>
              </a:spcBef>
              <a:buNone/>
              <a:defRPr/>
            </a:pPr>
            <a:endParaRPr lang="en-US" sz="1400">
              <a:solidFill>
                <a:srgbClr val="2A436E"/>
              </a:solidFill>
            </a:endParaRPr>
          </a:p>
          <a:p>
            <a:pPr marL="0" indent="0">
              <a:lnSpc>
                <a:spcPct val="100000"/>
              </a:lnSpc>
              <a:spcBef>
                <a:spcPct val="20000"/>
              </a:spcBef>
              <a:buNone/>
              <a:defRPr/>
            </a:pPr>
            <a:endParaRPr lang="en-US" sz="1400">
              <a:solidFill>
                <a:srgbClr val="2A436E"/>
              </a:solidFill>
            </a:endParaRPr>
          </a:p>
        </p:txBody>
      </p:sp>
      <p:sp>
        <p:nvSpPr>
          <p:cNvPr id="6" name="Title 1">
            <a:extLst>
              <a:ext uri="{FF2B5EF4-FFF2-40B4-BE49-F238E27FC236}">
                <a16:creationId xmlns:a16="http://schemas.microsoft.com/office/drawing/2014/main" id="{F42E4E47-FFF9-46C3-B88E-C03A0EC4A944}"/>
              </a:ext>
            </a:extLst>
          </p:cNvPr>
          <p:cNvSpPr txBox="1">
            <a:spLocks/>
          </p:cNvSpPr>
          <p:nvPr/>
        </p:nvSpPr>
        <p:spPr>
          <a:xfrm>
            <a:off x="5653044" y="2738880"/>
            <a:ext cx="3873243" cy="5868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a:solidFill>
                  <a:srgbClr val="081F2C"/>
                </a:solidFill>
                <a:latin typeface="Segoe UI Semibold" panose="020B0502040204020203" pitchFamily="34" charset="0"/>
                <a:ea typeface="+mj-ea"/>
                <a:cs typeface="Segoe UI Semibold" panose="020B0502040204020203" pitchFamily="34" charset="0"/>
              </a:defRPr>
            </a:lvl1pPr>
          </a:lstStyle>
          <a:p>
            <a:pPr>
              <a:defRPr/>
            </a:pPr>
            <a:r>
              <a:rPr lang="en-US">
                <a:solidFill>
                  <a:srgbClr val="2A436E"/>
                </a:solidFill>
                <a:latin typeface="Segoe UI Semibold"/>
                <a:cs typeface="Segoe UI Semibold"/>
              </a:rPr>
              <a:t>Virtual attendees</a:t>
            </a:r>
            <a:endParaRPr lang="en-US">
              <a:solidFill>
                <a:srgbClr val="2A436E"/>
              </a:solidFill>
              <a:ea typeface="+mj-ea"/>
            </a:endParaRPr>
          </a:p>
        </p:txBody>
      </p:sp>
      <p:sp>
        <p:nvSpPr>
          <p:cNvPr id="7" name="Content Placeholder 2">
            <a:extLst>
              <a:ext uri="{FF2B5EF4-FFF2-40B4-BE49-F238E27FC236}">
                <a16:creationId xmlns:a16="http://schemas.microsoft.com/office/drawing/2014/main" id="{05D75750-33A9-4E99-9F1C-5700BF4D40C5}"/>
              </a:ext>
            </a:extLst>
          </p:cNvPr>
          <p:cNvSpPr>
            <a:spLocks noGrp="1"/>
          </p:cNvSpPr>
          <p:nvPr/>
        </p:nvSpPr>
        <p:spPr>
          <a:xfrm>
            <a:off x="5656581" y="3547262"/>
            <a:ext cx="6211006" cy="229036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8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8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8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8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ct val="20000"/>
              </a:spcBef>
              <a:buNone/>
              <a:defRPr/>
            </a:pPr>
            <a:r>
              <a:rPr lang="en-US" sz="1400">
                <a:solidFill>
                  <a:srgbClr val="2A436E"/>
                </a:solidFill>
                <a:latin typeface="Segoe UI"/>
                <a:cs typeface="Segoe UI"/>
              </a:rPr>
              <a:t>Stay on mute / do not come off mute until instructed (if applicable)</a:t>
            </a:r>
            <a:endParaRPr lang="en-US" sz="1400">
              <a:solidFill>
                <a:srgbClr val="2A436E"/>
              </a:solidFill>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kumimoji="0" lang="en-US" sz="1400" b="0" i="0" u="none" strike="noStrike" kern="1200" cap="none" spc="0" normalizeH="0" baseline="0" noProof="0">
                <a:ln>
                  <a:noFill/>
                </a:ln>
                <a:solidFill>
                  <a:srgbClr val="2A436E"/>
                </a:solidFill>
                <a:effectLst/>
                <a:uLnTx/>
                <a:uFillTx/>
                <a:latin typeface="Segoe UI"/>
                <a:cs typeface="Segoe UI"/>
              </a:rPr>
              <a:t>Use </a:t>
            </a:r>
            <a:r>
              <a:rPr lang="en-US" sz="1400">
                <a:solidFill>
                  <a:srgbClr val="2A436E"/>
                </a:solidFill>
                <a:latin typeface="Segoe UI"/>
                <a:cs typeface="Segoe UI"/>
              </a:rPr>
              <a:t>the hand </a:t>
            </a:r>
            <a:r>
              <a:rPr kumimoji="0" lang="en-US" sz="1400" b="0" i="0" u="none" strike="noStrike" kern="1200" cap="none" spc="0" normalizeH="0" baseline="0" noProof="0">
                <a:ln>
                  <a:noFill/>
                </a:ln>
                <a:solidFill>
                  <a:srgbClr val="2A436E"/>
                </a:solidFill>
                <a:effectLst/>
                <a:uLnTx/>
                <a:uFillTx/>
                <a:latin typeface="Segoe UI"/>
                <a:cs typeface="Segoe UI"/>
              </a:rPr>
              <a:t>raise </a:t>
            </a:r>
            <a:r>
              <a:rPr lang="en-US" sz="1400">
                <a:solidFill>
                  <a:srgbClr val="2A436E"/>
                </a:solidFill>
                <a:latin typeface="Segoe UI"/>
                <a:cs typeface="Segoe UI"/>
              </a:rPr>
              <a:t>feature </a:t>
            </a:r>
            <a:r>
              <a:rPr kumimoji="0" lang="en-US" sz="1400" b="0" i="0" u="none" strike="noStrike" kern="1200" cap="none" spc="0" normalizeH="0" baseline="0" noProof="0">
                <a:ln>
                  <a:noFill/>
                </a:ln>
                <a:solidFill>
                  <a:srgbClr val="2A436E"/>
                </a:solidFill>
                <a:effectLst/>
                <a:uLnTx/>
                <a:uFillTx/>
                <a:latin typeface="Segoe UI"/>
                <a:cs typeface="Segoe UI"/>
              </a:rPr>
              <a:t>to</a:t>
            </a:r>
            <a:r>
              <a:rPr lang="en-US" sz="1400">
                <a:solidFill>
                  <a:srgbClr val="2A436E"/>
                </a:solidFill>
                <a:latin typeface="Segoe UI"/>
                <a:cs typeface="Segoe UI"/>
              </a:rPr>
              <a:t> participate</a:t>
            </a:r>
            <a:r>
              <a:rPr kumimoji="0" lang="en-US" sz="1400" b="0" i="0" u="none" strike="noStrike" kern="1200" cap="none" spc="0" normalizeH="0" baseline="0" noProof="0">
                <a:ln>
                  <a:noFill/>
                </a:ln>
                <a:solidFill>
                  <a:srgbClr val="2A436E"/>
                </a:solidFill>
                <a:effectLst/>
                <a:uLnTx/>
                <a:uFillTx/>
                <a:latin typeface="Segoe UI"/>
                <a:cs typeface="Segoe UI"/>
              </a:rPr>
              <a:t> in </a:t>
            </a:r>
            <a:r>
              <a:rPr lang="en-US" sz="1400">
                <a:solidFill>
                  <a:srgbClr val="2A436E"/>
                </a:solidFill>
                <a:latin typeface="Segoe UI"/>
                <a:cs typeface="Segoe UI"/>
              </a:rPr>
              <a:t>voice discussion (if applicable)</a:t>
            </a:r>
            <a:endParaRPr lang="en-US" sz="1400" b="0" i="0" u="none" strike="noStrike" kern="1200" cap="none" spc="0" normalizeH="0" baseline="0" noProof="0">
              <a:ln>
                <a:noFill/>
              </a:ln>
              <a:solidFill>
                <a:srgbClr val="2A436E"/>
              </a:solidFill>
              <a:effectLst/>
              <a:uLnTx/>
              <a:uFillTx/>
            </a:endParaRPr>
          </a:p>
          <a:p>
            <a:pPr marL="0" indent="0">
              <a:lnSpc>
                <a:spcPct val="100000"/>
              </a:lnSpc>
              <a:spcBef>
                <a:spcPct val="20000"/>
              </a:spcBef>
              <a:buNone/>
              <a:defRPr/>
            </a:pPr>
            <a:endParaRPr lang="en-US" sz="1400">
              <a:solidFill>
                <a:srgbClr val="2A436E"/>
              </a:solidFill>
              <a:latin typeface="Segoe UI"/>
              <a:cs typeface="Segoe UI"/>
            </a:endParaRPr>
          </a:p>
          <a:p>
            <a:pPr marL="0" indent="0">
              <a:lnSpc>
                <a:spcPct val="100000"/>
              </a:lnSpc>
              <a:spcBef>
                <a:spcPct val="20000"/>
              </a:spcBef>
              <a:buNone/>
              <a:defRPr/>
            </a:pPr>
            <a:r>
              <a:rPr lang="en-US" sz="1400">
                <a:solidFill>
                  <a:srgbClr val="2A436E"/>
                </a:solidFill>
                <a:latin typeface="Segoe UI"/>
                <a:cs typeface="Segoe UI"/>
              </a:rPr>
              <a:t>Do </a:t>
            </a:r>
            <a:r>
              <a:rPr kumimoji="0" lang="en-US" sz="1400" b="0" i="0" u="none" strike="noStrike" kern="1200" cap="none" spc="0" normalizeH="0" baseline="0" noProof="0">
                <a:ln>
                  <a:noFill/>
                </a:ln>
                <a:solidFill>
                  <a:srgbClr val="2A436E"/>
                </a:solidFill>
                <a:effectLst/>
                <a:uLnTx/>
                <a:uFillTx/>
                <a:latin typeface="Segoe UI"/>
                <a:cs typeface="Segoe UI"/>
              </a:rPr>
              <a:t>not </a:t>
            </a:r>
            <a:r>
              <a:rPr lang="en-US" sz="1400">
                <a:solidFill>
                  <a:srgbClr val="2A436E"/>
                </a:solidFill>
                <a:latin typeface="Segoe UI"/>
                <a:cs typeface="Segoe UI"/>
              </a:rPr>
              <a:t>hit "spotlight </a:t>
            </a:r>
            <a:r>
              <a:rPr kumimoji="0" lang="en-US" sz="1400" b="0" i="0" u="none" strike="noStrike" kern="1200" cap="none" spc="0" normalizeH="0" baseline="0" noProof="0">
                <a:ln>
                  <a:noFill/>
                </a:ln>
                <a:solidFill>
                  <a:srgbClr val="2A436E"/>
                </a:solidFill>
                <a:effectLst/>
                <a:uLnTx/>
                <a:uFillTx/>
                <a:latin typeface="Segoe UI"/>
                <a:cs typeface="Segoe UI"/>
              </a:rPr>
              <a:t>for </a:t>
            </a:r>
            <a:r>
              <a:rPr lang="en-US" sz="1400">
                <a:solidFill>
                  <a:srgbClr val="2A436E"/>
                </a:solidFill>
                <a:latin typeface="Segoe UI"/>
                <a:cs typeface="Segoe UI"/>
              </a:rPr>
              <a:t>everyone" as it will disrupt </a:t>
            </a:r>
            <a:r>
              <a:rPr kumimoji="0" lang="en-US" sz="1400" b="0" i="0" u="none" strike="noStrike" kern="1200" cap="none" spc="0" normalizeH="0" baseline="0" noProof="0">
                <a:ln>
                  <a:noFill/>
                </a:ln>
                <a:solidFill>
                  <a:srgbClr val="2A436E"/>
                </a:solidFill>
                <a:effectLst/>
                <a:uLnTx/>
                <a:uFillTx/>
                <a:latin typeface="Segoe UI"/>
                <a:cs typeface="Segoe UI"/>
              </a:rPr>
              <a:t>the </a:t>
            </a:r>
            <a:r>
              <a:rPr lang="en-US" sz="1400">
                <a:solidFill>
                  <a:srgbClr val="2A436E"/>
                </a:solidFill>
                <a:latin typeface="Segoe UI"/>
                <a:cs typeface="Segoe UI"/>
              </a:rPr>
              <a:t>recording</a:t>
            </a:r>
          </a:p>
        </p:txBody>
      </p:sp>
      <p:sp>
        <p:nvSpPr>
          <p:cNvPr id="8" name="Rectangle 7">
            <a:extLst>
              <a:ext uri="{FF2B5EF4-FFF2-40B4-BE49-F238E27FC236}">
                <a16:creationId xmlns:a16="http://schemas.microsoft.com/office/drawing/2014/main" id="{4203D18A-2CC6-4B21-9A02-1FED921E6C17}"/>
              </a:ext>
              <a:ext uri="{C183D7F6-B498-43B3-948B-1728B52AA6E4}">
                <adec:decorative xmlns:adec="http://schemas.microsoft.com/office/drawing/2017/decorative" val="1"/>
              </a:ext>
            </a:extLst>
          </p:cNvPr>
          <p:cNvSpPr/>
          <p:nvPr/>
        </p:nvSpPr>
        <p:spPr>
          <a:xfrm>
            <a:off x="544751" y="332784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97693BB-47CB-4550-93FD-D5C2990E5F00}"/>
              </a:ext>
              <a:ext uri="{C183D7F6-B498-43B3-948B-1728B52AA6E4}">
                <adec:decorative xmlns:adec="http://schemas.microsoft.com/office/drawing/2017/decorative" val="1"/>
              </a:ext>
            </a:extLst>
          </p:cNvPr>
          <p:cNvSpPr/>
          <p:nvPr/>
        </p:nvSpPr>
        <p:spPr>
          <a:xfrm>
            <a:off x="5731174" y="3327849"/>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Tree>
    <p:extLst>
      <p:ext uri="{BB962C8B-B14F-4D97-AF65-F5344CB8AC3E}">
        <p14:creationId xmlns:p14="http://schemas.microsoft.com/office/powerpoint/2010/main" val="2212780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428C-4DC8-73EF-2869-CF682F82BE88}"/>
              </a:ext>
            </a:extLst>
          </p:cNvPr>
          <p:cNvSpPr>
            <a:spLocks noGrp="1"/>
          </p:cNvSpPr>
          <p:nvPr>
            <p:ph type="title"/>
          </p:nvPr>
        </p:nvSpPr>
        <p:spPr/>
        <p:txBody>
          <a:bodyPr/>
          <a:lstStyle/>
          <a:p>
            <a:r>
              <a:rPr lang="en-US"/>
              <a:t>Section title slide 1</a:t>
            </a:r>
          </a:p>
        </p:txBody>
      </p:sp>
      <p:sp>
        <p:nvSpPr>
          <p:cNvPr id="3" name="Text Placeholder 2">
            <a:extLst>
              <a:ext uri="{FF2B5EF4-FFF2-40B4-BE49-F238E27FC236}">
                <a16:creationId xmlns:a16="http://schemas.microsoft.com/office/drawing/2014/main" id="{EFEFE47A-FD75-F703-8E3E-B708B57B5DD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70891231"/>
      </p:ext>
    </p:extLst>
  </p:cSld>
  <p:clrMapOvr>
    <a:masterClrMapping/>
  </p:clrMapOvr>
</p:sld>
</file>

<file path=ppt/theme/theme1.xml><?xml version="1.0" encoding="utf-8"?>
<a:theme xmlns:a="http://schemas.openxmlformats.org/drawingml/2006/main" name="MVP_Light">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4.xml><?xml version="1.0" encoding="utf-8"?>
<a:theme xmlns:a="http://schemas.openxmlformats.org/drawingml/2006/main" name="MVP_Light">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4F41F88F405546A6F49EB145DD2E30" ma:contentTypeVersion="20" ma:contentTypeDescription="Create a new document." ma:contentTypeScope="" ma:versionID="9197a589a7f63d260d273ec311ca0eeb">
  <xsd:schema xmlns:xsd="http://www.w3.org/2001/XMLSchema" xmlns:xs="http://www.w3.org/2001/XMLSchema" xmlns:p="http://schemas.microsoft.com/office/2006/metadata/properties" xmlns:ns1="http://schemas.microsoft.com/sharepoint/v3" xmlns:ns2="c1414a18-de03-4c76-82ca-c5beefe1c767" xmlns:ns3="15e2b59e-971f-41b8-bcf1-75f6af89ff9b" targetNamespace="http://schemas.microsoft.com/office/2006/metadata/properties" ma:root="true" ma:fieldsID="1624f4df769e123a492dfdbe44fa71af" ns1:_="" ns2:_="" ns3:_="">
    <xsd:import namespace="http://schemas.microsoft.com/sharepoint/v3"/>
    <xsd:import namespace="c1414a18-de03-4c76-82ca-c5beefe1c767"/>
    <xsd:import namespace="15e2b59e-971f-41b8-bcf1-75f6af89ff9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414a18-de03-4c76-82ca-c5beefe1c76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Transcript" ma:index="21" nillable="true" ma:displayName="MediaServiceTranscript" ma:hidden="true" ma:internalName="MediaServiceTranscript" ma:readOnly="false">
      <xsd:simpleType>
        <xsd:restriction base="dms:Note"/>
      </xsd:simpleType>
    </xsd:element>
    <xsd:element name="MediaLengthInSeconds" ma:index="24" nillable="true" ma:displayName="Length (seconds)"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e2b59e-971f-41b8-bcf1-75f6af89ff9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c1414a18-de03-4c76-82ca-c5beefe1c767" xsi:nil="true"/>
    <SharedWithUsers xmlns="15e2b59e-971f-41b8-bcf1-75f6af89ff9b">
      <UserInfo>
        <DisplayName>Adam Bute (AIM Consulting (Addison Group))</DisplayName>
        <AccountId>2168</AccountId>
        <AccountType/>
      </UserInfo>
    </SharedWithUsers>
    <MediaLengthInSeconds xmlns="c1414a18-de03-4c76-82ca-c5beefe1c767" xsi:nil="true"/>
    <MediaServiceTranscript xmlns="c1414a18-de03-4c76-82ca-c5beefe1c767" xsi:nil="true"/>
  </documentManagement>
</p:properties>
</file>

<file path=customXml/itemProps1.xml><?xml version="1.0" encoding="utf-8"?>
<ds:datastoreItem xmlns:ds="http://schemas.openxmlformats.org/officeDocument/2006/customXml" ds:itemID="{34F4F747-B13E-4DFE-A33D-9A1D28387F3E}">
  <ds:schemaRefs>
    <ds:schemaRef ds:uri="15e2b59e-971f-41b8-bcf1-75f6af89ff9b"/>
    <ds:schemaRef ds:uri="c1414a18-de03-4c76-82ca-c5beefe1c7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34AD6D-61EF-4BEE-867F-D0268A5CC084}">
  <ds:schemaRefs>
    <ds:schemaRef ds:uri="http://schemas.microsoft.com/sharepoint/v3/contenttype/forms"/>
  </ds:schemaRefs>
</ds:datastoreItem>
</file>

<file path=customXml/itemProps3.xml><?xml version="1.0" encoding="utf-8"?>
<ds:datastoreItem xmlns:ds="http://schemas.openxmlformats.org/officeDocument/2006/customXml" ds:itemID="{1B20F24B-E31B-4D23-8F62-8F8002CD8FE8}">
  <ds:schemaRefs>
    <ds:schemaRef ds:uri="15e2b59e-971f-41b8-bcf1-75f6af89ff9b"/>
    <ds:schemaRef ds:uri="c1414a18-de03-4c76-82ca-c5beefe1c7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45</Notes>
  <HiddenSlides>4</HiddenSlides>
  <ScaleCrop>false</ScaleCrop>
  <HeadingPairs>
    <vt:vector size="4" baseType="variant">
      <vt:variant>
        <vt:lpstr>Theme</vt:lpstr>
      </vt:variant>
      <vt:variant>
        <vt:i4>4</vt:i4>
      </vt:variant>
      <vt:variant>
        <vt:lpstr>Slide Titles</vt:lpstr>
      </vt:variant>
      <vt:variant>
        <vt:i4>50</vt:i4>
      </vt:variant>
    </vt:vector>
  </HeadingPairs>
  <TitlesOfParts>
    <vt:vector size="54" baseType="lpstr">
      <vt:lpstr>MVP_Light</vt:lpstr>
      <vt:lpstr>MVP_Dark</vt:lpstr>
      <vt:lpstr>White Template</vt:lpstr>
      <vt:lpstr>MVP_Light</vt:lpstr>
      <vt:lpstr>Ensure slide content is accessible – INTERNAL SLIDE</vt:lpstr>
      <vt:lpstr>HYBRID SESSIONS: Roles Cheat Sheet</vt:lpstr>
      <vt:lpstr>VIRTUAL ONLY SESSIONS: Roles Cheat Sheet</vt:lpstr>
      <vt:lpstr>IN PERSON ONLY SESSIONS: Roles Cheat Sheet</vt:lpstr>
      <vt:lpstr>MVP Global Summit</vt:lpstr>
      <vt:lpstr>Microsoft Confidential</vt:lpstr>
      <vt:lpstr>Inclusive Session Guidelines</vt:lpstr>
      <vt:lpstr>Hybrid Session Guidelines</vt:lpstr>
      <vt:lpstr>Section title slide 1</vt:lpstr>
      <vt:lpstr>Section title slide 2</vt:lpstr>
      <vt:lpstr>Section title slide 3</vt:lpstr>
      <vt:lpstr>Click here to edit Session Title </vt:lpstr>
      <vt:lpstr>Speaker Bio</vt:lpstr>
      <vt:lpstr>Double Speaker Bio</vt:lpstr>
      <vt:lpstr>Triple Speaker Bio</vt:lpstr>
      <vt:lpstr>Quad Speaker Bio</vt:lpstr>
      <vt:lpstr>Sample Content + Image</vt:lpstr>
      <vt:lpstr>Sample Table Slide</vt:lpstr>
      <vt:lpstr>Placeholder for Image Content</vt:lpstr>
      <vt:lpstr>Placeholder for Video Content</vt:lpstr>
      <vt:lpstr>Sample Single Column Slide</vt:lpstr>
      <vt:lpstr>Sample Three Content Slide</vt:lpstr>
      <vt:lpstr>Sample Three Content Slide with Bullet Points</vt:lpstr>
      <vt:lpstr>Sample Content and Timeline Slide</vt:lpstr>
      <vt:lpstr>Sample Timeline Slide</vt:lpstr>
      <vt:lpstr>We value your feedback</vt:lpstr>
      <vt:lpstr>Thank You!</vt:lpstr>
      <vt:lpstr>MVP Global Summit</vt:lpstr>
      <vt:lpstr>Microsoft Confidential</vt:lpstr>
      <vt:lpstr>Inclusive Session Guidelines</vt:lpstr>
      <vt:lpstr>Hybrid Session Guidelines</vt:lpstr>
      <vt:lpstr>Dark Theme - Section title slide 1</vt:lpstr>
      <vt:lpstr>Dark Theme - Section title slide 2</vt:lpstr>
      <vt:lpstr>Dark Theme - Section title slide 3</vt:lpstr>
      <vt:lpstr>Click here to edit session title</vt:lpstr>
      <vt:lpstr>Dark Theme – Speaker Bio</vt:lpstr>
      <vt:lpstr>Dark Theme – Double Speaker Bio</vt:lpstr>
      <vt:lpstr>Dark Theme – Triple Speaker Bio</vt:lpstr>
      <vt:lpstr>Dark Theme – Quad Speaker Bio</vt:lpstr>
      <vt:lpstr>Dark Theme - Sample Content + Image</vt:lpstr>
      <vt:lpstr>Dark Theme - Sample Table Slide</vt:lpstr>
      <vt:lpstr>Dark Theme - Placeholder for Image Content</vt:lpstr>
      <vt:lpstr>Dark Theme - Placeholder for Video Content</vt:lpstr>
      <vt:lpstr>Dark Theme - Sample Single Column Slide</vt:lpstr>
      <vt:lpstr>Dark Theme - Sample Three Content Slide</vt:lpstr>
      <vt:lpstr>Dark Theme - Sample Three Content Slide with Bullet Points</vt:lpstr>
      <vt:lpstr>Dark Theme - Sample Content and Timeline Slide</vt:lpstr>
      <vt:lpstr>Placeholder for Timeline Content</vt:lpstr>
      <vt:lpstr>We value your feedback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 Global Summit</dc:title>
  <dc:creator>Claire Smyth (SHE/HER)</dc:creator>
  <cp:revision>1</cp:revision>
  <dcterms:created xsi:type="dcterms:W3CDTF">2022-02-23T01:34:29Z</dcterms:created>
  <dcterms:modified xsi:type="dcterms:W3CDTF">2023-04-05T23:48:42Z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0x010100814F41F88F405546A6F49EB145DD2E30</vt:lpwstr>
  </property>
  <property fmtid="{D5CDD505-2E9C-101B-9397-08002B2CF9AE}" pid="3" name="MediaServiceImageTags">
    <vt:lpwstr/>
  </property>
  <property fmtid="{D5CDD505-2E9C-101B-9397-08002B2CF9AE}" pid="4" name="Order">
    <vt:r8>1132700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